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7" r:id="rId2"/>
    <p:sldId id="270" r:id="rId3"/>
    <p:sldId id="277" r:id="rId4"/>
    <p:sldId id="258" r:id="rId5"/>
    <p:sldId id="267" r:id="rId6"/>
    <p:sldId id="266" r:id="rId7"/>
    <p:sldId id="310" r:id="rId8"/>
    <p:sldId id="318" r:id="rId9"/>
    <p:sldId id="313" r:id="rId10"/>
    <p:sldId id="269" r:id="rId11"/>
    <p:sldId id="314" r:id="rId12"/>
    <p:sldId id="297" r:id="rId13"/>
    <p:sldId id="262" r:id="rId14"/>
    <p:sldId id="278" r:id="rId15"/>
    <p:sldId id="319" r:id="rId16"/>
    <p:sldId id="320" r:id="rId17"/>
    <p:sldId id="268" r:id="rId18"/>
    <p:sldId id="316" r:id="rId19"/>
    <p:sldId id="265" r:id="rId20"/>
    <p:sldId id="307" r:id="rId21"/>
    <p:sldId id="292" r:id="rId22"/>
    <p:sldId id="32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4D66F9C-E193-4F57-806F-C7D1BB2EF1BB}">
          <p14:sldIdLst>
            <p14:sldId id="257"/>
            <p14:sldId id="270"/>
            <p14:sldId id="277"/>
            <p14:sldId id="258"/>
            <p14:sldId id="267"/>
            <p14:sldId id="266"/>
            <p14:sldId id="310"/>
            <p14:sldId id="318"/>
            <p14:sldId id="313"/>
            <p14:sldId id="269"/>
            <p14:sldId id="314"/>
            <p14:sldId id="297"/>
          </p14:sldIdLst>
        </p14:section>
        <p14:section name="Раздел без заголовка" id="{9982F3A5-FBD1-4680-A67E-847B99BECFC7}">
          <p14:sldIdLst>
            <p14:sldId id="262"/>
            <p14:sldId id="278"/>
            <p14:sldId id="319"/>
            <p14:sldId id="320"/>
            <p14:sldId id="268"/>
            <p14:sldId id="316"/>
            <p14:sldId id="265"/>
            <p14:sldId id="307"/>
            <p14:sldId id="292"/>
            <p14:sldId id="321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6D416-2146-4369-AD04-4FA64A63B6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C32883A-4F56-4830-A9FB-6045985901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cs typeface="Arial" pitchFamily="34" charset="0"/>
            </a:rPr>
            <a:t>Хімія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9E5DEBF-6D15-4D7E-BAC1-C9A2EBB20C08}" type="parTrans" cxnId="{F610FADF-9EA4-4719-8F6F-DD05DFF2A71F}">
      <dgm:prSet/>
      <dgm:spPr/>
      <dgm:t>
        <a:bodyPr/>
        <a:lstStyle/>
        <a:p>
          <a:endParaRPr lang="ru-RU"/>
        </a:p>
      </dgm:t>
    </dgm:pt>
    <dgm:pt modelId="{BA4F75A1-D8A9-4C6C-99AD-0320E22EB006}" type="sibTrans" cxnId="{F610FADF-9EA4-4719-8F6F-DD05DFF2A71F}">
      <dgm:prSet/>
      <dgm:spPr/>
      <dgm:t>
        <a:bodyPr/>
        <a:lstStyle/>
        <a:p>
          <a:endParaRPr lang="ru-RU"/>
        </a:p>
      </dgm:t>
    </dgm:pt>
    <dgm:pt modelId="{423D975C-F606-4B11-9EFA-8D7D8FDD65F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Біологія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6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Роль органічних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та неорганічних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сполук 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життєдіяльності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 живих організмів</a:t>
          </a:r>
          <a:r>
            <a:rPr kumimoji="0" lang="uk-UA" altLang="ru-RU" sz="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. </a:t>
          </a:r>
          <a:endParaRPr kumimoji="0" lang="ru-RU" altLang="ru-RU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4C77FF6-0F45-49DD-8751-C42402B28C9E}" type="parTrans" cxnId="{81527B5A-492B-4EE8-9387-B13611677B95}">
      <dgm:prSet/>
      <dgm:spPr/>
      <dgm:t>
        <a:bodyPr/>
        <a:lstStyle/>
        <a:p>
          <a:endParaRPr lang="ru-RU"/>
        </a:p>
      </dgm:t>
    </dgm:pt>
    <dgm:pt modelId="{4F9BA528-0B29-4625-8F20-19774A989ECB}" type="sibTrans" cxnId="{81527B5A-492B-4EE8-9387-B13611677B95}">
      <dgm:prSet/>
      <dgm:spPr/>
      <dgm:t>
        <a:bodyPr/>
        <a:lstStyle/>
        <a:p>
          <a:endParaRPr lang="ru-RU"/>
        </a:p>
      </dgm:t>
    </dgm:pt>
    <dgm:pt modelId="{E1616C36-D1A0-4244-BAA9-F5D057BD988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Фізика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8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Будова атома.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Властивості газів,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газові закони.</a:t>
          </a: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0DF6589-740F-4C57-AFE6-61FFE24D4573}" type="parTrans" cxnId="{373D88B6-4821-4BF6-BCAD-07F4D11D7774}">
      <dgm:prSet/>
      <dgm:spPr/>
      <dgm:t>
        <a:bodyPr/>
        <a:lstStyle/>
        <a:p>
          <a:endParaRPr lang="ru-RU"/>
        </a:p>
      </dgm:t>
    </dgm:pt>
    <dgm:pt modelId="{D23236F5-BDDB-49CE-A071-B8DE122D18FB}" type="sibTrans" cxnId="{373D88B6-4821-4BF6-BCAD-07F4D11D7774}">
      <dgm:prSet/>
      <dgm:spPr/>
      <dgm:t>
        <a:bodyPr/>
        <a:lstStyle/>
        <a:p>
          <a:endParaRPr lang="ru-RU"/>
        </a:p>
      </dgm:t>
    </dgm:pt>
    <dgm:pt modelId="{20E50375-C651-4CF1-BCDF-20A5C5BEF8F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Математика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6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Використання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пропорцій, дії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з дробами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 степенями під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 час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розв'язування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хімічних задач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1DBEC0C-14A2-4504-8FD7-3D6D1401D6C5}" type="parTrans" cxnId="{3A3F56B2-805A-4793-BF30-83DC1FDBCF38}">
      <dgm:prSet/>
      <dgm:spPr/>
      <dgm:t>
        <a:bodyPr/>
        <a:lstStyle/>
        <a:p>
          <a:endParaRPr lang="ru-RU"/>
        </a:p>
      </dgm:t>
    </dgm:pt>
    <dgm:pt modelId="{ACB0B217-3C48-4E94-B4CC-40B5782F3BB2}" type="sibTrans" cxnId="{3A3F56B2-805A-4793-BF30-83DC1FDBCF38}">
      <dgm:prSet/>
      <dgm:spPr/>
      <dgm:t>
        <a:bodyPr/>
        <a:lstStyle/>
        <a:p>
          <a:endParaRPr lang="ru-RU"/>
        </a:p>
      </dgm:t>
    </dgm:pt>
    <dgm:pt modelId="{DECDA7F7-6C40-459E-9B49-65DF6DD6FEC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Географія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6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Основні способи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добування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металів.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Природні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джерела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вуглеводнів.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8884253-2FAB-457F-B46B-5C38EA9C2A67}" type="parTrans" cxnId="{5209E687-5D25-4A57-83E7-B6FC05525695}">
      <dgm:prSet/>
      <dgm:spPr/>
      <dgm:t>
        <a:bodyPr/>
        <a:lstStyle/>
        <a:p>
          <a:endParaRPr lang="ru-RU"/>
        </a:p>
      </dgm:t>
    </dgm:pt>
    <dgm:pt modelId="{C692DCF9-E4DE-4EAB-849F-1249A5BC1189}" type="sibTrans" cxnId="{5209E687-5D25-4A57-83E7-B6FC05525695}">
      <dgm:prSet/>
      <dgm:spPr/>
      <dgm:t>
        <a:bodyPr/>
        <a:lstStyle/>
        <a:p>
          <a:endParaRPr lang="ru-RU"/>
        </a:p>
      </dgm:t>
    </dgm:pt>
    <dgm:pt modelId="{6CD04FA4-B673-4D7D-A839-9AE8EDF684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Основи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здоров</a:t>
          </a:r>
          <a:r>
            <a:rPr kumimoji="0" lang="en-US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’</a:t>
          </a: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Негативний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екологічний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вплив,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пожежна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безпека,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отруйність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деяких речовин.</a:t>
          </a: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86A8168-F982-4AF6-A30C-4FF78901F2FB}" type="parTrans" cxnId="{D79177F0-8E4D-4651-9C32-BFD845D749EE}">
      <dgm:prSet/>
      <dgm:spPr/>
      <dgm:t>
        <a:bodyPr/>
        <a:lstStyle/>
        <a:p>
          <a:endParaRPr lang="ru-RU"/>
        </a:p>
      </dgm:t>
    </dgm:pt>
    <dgm:pt modelId="{55421E2D-41B4-473B-85F1-9265D1E8E1AD}" type="sibTrans" cxnId="{D79177F0-8E4D-4651-9C32-BFD845D749EE}">
      <dgm:prSet/>
      <dgm:spPr/>
      <dgm:t>
        <a:bodyPr/>
        <a:lstStyle/>
        <a:p>
          <a:endParaRPr lang="ru-RU"/>
        </a:p>
      </dgm:t>
    </dgm:pt>
    <dgm:pt modelId="{23027522-14B6-4FD2-BE57-E99DB3E2678F}" type="pres">
      <dgm:prSet presAssocID="{B906D416-2146-4369-AD04-4FA64A63B6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DBB3CA-14AA-45BA-95D3-A23276F48F1C}" type="pres">
      <dgm:prSet presAssocID="{3C32883A-4F56-4830-A9FB-6045985901FB}" presName="hierRoot1" presStyleCnt="0">
        <dgm:presLayoutVars>
          <dgm:hierBranch/>
        </dgm:presLayoutVars>
      </dgm:prSet>
      <dgm:spPr/>
    </dgm:pt>
    <dgm:pt modelId="{8DB5521C-FDFE-48D0-9870-890876C53723}" type="pres">
      <dgm:prSet presAssocID="{3C32883A-4F56-4830-A9FB-6045985901FB}" presName="rootComposite1" presStyleCnt="0"/>
      <dgm:spPr/>
    </dgm:pt>
    <dgm:pt modelId="{476FF6E2-2F86-4B83-A07D-50AC110AF29C}" type="pres">
      <dgm:prSet presAssocID="{3C32883A-4F56-4830-A9FB-6045985901FB}" presName="rootText1" presStyleLbl="node0" presStyleIdx="0" presStyleCnt="1" custScaleX="725645" custScaleY="466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5EC261-4017-4195-A9D0-203F318BE18F}" type="pres">
      <dgm:prSet presAssocID="{3C32883A-4F56-4830-A9FB-6045985901F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A9AB74-6464-4B6D-AB51-56DF9FDCBC74}" type="pres">
      <dgm:prSet presAssocID="{3C32883A-4F56-4830-A9FB-6045985901FB}" presName="hierChild2" presStyleCnt="0"/>
      <dgm:spPr/>
    </dgm:pt>
    <dgm:pt modelId="{DA351635-D820-47C4-A60C-F9E9179845CB}" type="pres">
      <dgm:prSet presAssocID="{D4C77FF6-0F45-49DD-8751-C42402B28C9E}" presName="Name35" presStyleLbl="parChTrans1D2" presStyleIdx="0" presStyleCnt="5"/>
      <dgm:spPr/>
      <dgm:t>
        <a:bodyPr/>
        <a:lstStyle/>
        <a:p>
          <a:endParaRPr lang="ru-RU"/>
        </a:p>
      </dgm:t>
    </dgm:pt>
    <dgm:pt modelId="{F00A2BDE-5CE5-44B1-A16A-2222113FE505}" type="pres">
      <dgm:prSet presAssocID="{423D975C-F606-4B11-9EFA-8D7D8FDD65F4}" presName="hierRoot2" presStyleCnt="0">
        <dgm:presLayoutVars>
          <dgm:hierBranch/>
        </dgm:presLayoutVars>
      </dgm:prSet>
      <dgm:spPr/>
    </dgm:pt>
    <dgm:pt modelId="{73D2A62B-2BC2-4E04-8320-14BEDFF8AFE6}" type="pres">
      <dgm:prSet presAssocID="{423D975C-F606-4B11-9EFA-8D7D8FDD65F4}" presName="rootComposite" presStyleCnt="0"/>
      <dgm:spPr/>
    </dgm:pt>
    <dgm:pt modelId="{8748FFED-1A01-4E54-9BA3-0B4447892205}" type="pres">
      <dgm:prSet presAssocID="{423D975C-F606-4B11-9EFA-8D7D8FDD65F4}" presName="rootText" presStyleLbl="node2" presStyleIdx="0" presStyleCnt="5" custScaleX="402053" custScaleY="1777354" custLinFactY="-252584" custLinFactNeighborX="38248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2BA58-FCD0-415D-9589-BA645DCC3E5F}" type="pres">
      <dgm:prSet presAssocID="{423D975C-F606-4B11-9EFA-8D7D8FDD65F4}" presName="rootConnector" presStyleLbl="node2" presStyleIdx="0" presStyleCnt="5"/>
      <dgm:spPr/>
      <dgm:t>
        <a:bodyPr/>
        <a:lstStyle/>
        <a:p>
          <a:endParaRPr lang="ru-RU"/>
        </a:p>
      </dgm:t>
    </dgm:pt>
    <dgm:pt modelId="{C6E7286C-8364-4A94-9B61-7EBA2A13C80C}" type="pres">
      <dgm:prSet presAssocID="{423D975C-F606-4B11-9EFA-8D7D8FDD65F4}" presName="hierChild4" presStyleCnt="0"/>
      <dgm:spPr/>
    </dgm:pt>
    <dgm:pt modelId="{69298063-586F-4ED7-A375-4E52B648916D}" type="pres">
      <dgm:prSet presAssocID="{423D975C-F606-4B11-9EFA-8D7D8FDD65F4}" presName="hierChild5" presStyleCnt="0"/>
      <dgm:spPr/>
    </dgm:pt>
    <dgm:pt modelId="{0E39F93B-1EFC-44E0-8954-9E2567496D6B}" type="pres">
      <dgm:prSet presAssocID="{70DF6589-740F-4C57-AFE6-61FFE24D4573}" presName="Name35" presStyleLbl="parChTrans1D2" presStyleIdx="1" presStyleCnt="5"/>
      <dgm:spPr/>
      <dgm:t>
        <a:bodyPr/>
        <a:lstStyle/>
        <a:p>
          <a:endParaRPr lang="ru-RU"/>
        </a:p>
      </dgm:t>
    </dgm:pt>
    <dgm:pt modelId="{8797A227-E348-4930-96DD-5C74B7712085}" type="pres">
      <dgm:prSet presAssocID="{E1616C36-D1A0-4244-BAA9-F5D057BD988C}" presName="hierRoot2" presStyleCnt="0">
        <dgm:presLayoutVars>
          <dgm:hierBranch/>
        </dgm:presLayoutVars>
      </dgm:prSet>
      <dgm:spPr/>
    </dgm:pt>
    <dgm:pt modelId="{A9957530-8411-4B72-BA20-7DD25B88A0DF}" type="pres">
      <dgm:prSet presAssocID="{E1616C36-D1A0-4244-BAA9-F5D057BD988C}" presName="rootComposite" presStyleCnt="0"/>
      <dgm:spPr/>
    </dgm:pt>
    <dgm:pt modelId="{A7043444-27A0-4D39-A5C0-FCB251F5554B}" type="pres">
      <dgm:prSet presAssocID="{E1616C36-D1A0-4244-BAA9-F5D057BD988C}" presName="rootText" presStyleLbl="node2" presStyleIdx="1" presStyleCnt="5" custScaleX="465212" custScaleY="2000000" custLinFactY="500000" custLinFactNeighborX="55376" custLinFactNeighborY="533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E75D69-06EC-4D49-AE1C-C512E554F092}" type="pres">
      <dgm:prSet presAssocID="{E1616C36-D1A0-4244-BAA9-F5D057BD988C}" presName="rootConnector" presStyleLbl="node2" presStyleIdx="1" presStyleCnt="5"/>
      <dgm:spPr/>
      <dgm:t>
        <a:bodyPr/>
        <a:lstStyle/>
        <a:p>
          <a:endParaRPr lang="ru-RU"/>
        </a:p>
      </dgm:t>
    </dgm:pt>
    <dgm:pt modelId="{43EB34F7-171A-415C-BA42-98F0174F11A5}" type="pres">
      <dgm:prSet presAssocID="{E1616C36-D1A0-4244-BAA9-F5D057BD988C}" presName="hierChild4" presStyleCnt="0"/>
      <dgm:spPr/>
    </dgm:pt>
    <dgm:pt modelId="{9B6E5BC7-A3DB-4A58-B36C-78F75CA0F0A5}" type="pres">
      <dgm:prSet presAssocID="{E1616C36-D1A0-4244-BAA9-F5D057BD988C}" presName="hierChild5" presStyleCnt="0"/>
      <dgm:spPr/>
    </dgm:pt>
    <dgm:pt modelId="{967A9A02-661D-4EE7-A7AF-3BC92EC4E0AC}" type="pres">
      <dgm:prSet presAssocID="{11DBEC0C-14A2-4504-8FD7-3D6D1401D6C5}" presName="Name35" presStyleLbl="parChTrans1D2" presStyleIdx="2" presStyleCnt="5"/>
      <dgm:spPr/>
      <dgm:t>
        <a:bodyPr/>
        <a:lstStyle/>
        <a:p>
          <a:endParaRPr lang="ru-RU"/>
        </a:p>
      </dgm:t>
    </dgm:pt>
    <dgm:pt modelId="{860E5C54-5F7F-47AD-8098-E4B4056C0662}" type="pres">
      <dgm:prSet presAssocID="{20E50375-C651-4CF1-BCDF-20A5C5BEF8F8}" presName="hierRoot2" presStyleCnt="0">
        <dgm:presLayoutVars>
          <dgm:hierBranch/>
        </dgm:presLayoutVars>
      </dgm:prSet>
      <dgm:spPr/>
    </dgm:pt>
    <dgm:pt modelId="{9BCE03F6-2693-4AAE-AA3D-0312BAB8DA5F}" type="pres">
      <dgm:prSet presAssocID="{20E50375-C651-4CF1-BCDF-20A5C5BEF8F8}" presName="rootComposite" presStyleCnt="0"/>
      <dgm:spPr/>
    </dgm:pt>
    <dgm:pt modelId="{0627DDCA-E84A-4497-8491-2D30D3A8987E}" type="pres">
      <dgm:prSet presAssocID="{20E50375-C651-4CF1-BCDF-20A5C5BEF8F8}" presName="rootText" presStyleLbl="node2" presStyleIdx="2" presStyleCnt="5" custScaleX="439537" custScaleY="1966118" custLinFactY="200000" custLinFactNeighborX="61974" custLinFactNeighborY="210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55DA7-9AD9-4866-A20D-15D759DDB85F}" type="pres">
      <dgm:prSet presAssocID="{20E50375-C651-4CF1-BCDF-20A5C5BEF8F8}" presName="rootConnector" presStyleLbl="node2" presStyleIdx="2" presStyleCnt="5"/>
      <dgm:spPr/>
      <dgm:t>
        <a:bodyPr/>
        <a:lstStyle/>
        <a:p>
          <a:endParaRPr lang="ru-RU"/>
        </a:p>
      </dgm:t>
    </dgm:pt>
    <dgm:pt modelId="{E972A931-2FFB-4B1F-ADB9-3B11B5BC55FF}" type="pres">
      <dgm:prSet presAssocID="{20E50375-C651-4CF1-BCDF-20A5C5BEF8F8}" presName="hierChild4" presStyleCnt="0"/>
      <dgm:spPr/>
    </dgm:pt>
    <dgm:pt modelId="{612C841D-81A6-413D-B655-1032FA46167E}" type="pres">
      <dgm:prSet presAssocID="{20E50375-C651-4CF1-BCDF-20A5C5BEF8F8}" presName="hierChild5" presStyleCnt="0"/>
      <dgm:spPr/>
    </dgm:pt>
    <dgm:pt modelId="{F7F398A8-CC3C-4FFB-AA7F-418FB5E9FE03}" type="pres">
      <dgm:prSet presAssocID="{D8884253-2FAB-457F-B46B-5C38EA9C2A67}" presName="Name35" presStyleLbl="parChTrans1D2" presStyleIdx="3" presStyleCnt="5"/>
      <dgm:spPr/>
      <dgm:t>
        <a:bodyPr/>
        <a:lstStyle/>
        <a:p>
          <a:endParaRPr lang="ru-RU"/>
        </a:p>
      </dgm:t>
    </dgm:pt>
    <dgm:pt modelId="{8E0A5B06-A651-41C2-8AA1-CE8487860A6A}" type="pres">
      <dgm:prSet presAssocID="{DECDA7F7-6C40-459E-9B49-65DF6DD6FEC3}" presName="hierRoot2" presStyleCnt="0">
        <dgm:presLayoutVars>
          <dgm:hierBranch/>
        </dgm:presLayoutVars>
      </dgm:prSet>
      <dgm:spPr/>
    </dgm:pt>
    <dgm:pt modelId="{5AFBF722-C7E0-4885-B7E3-2107D9FE724F}" type="pres">
      <dgm:prSet presAssocID="{DECDA7F7-6C40-459E-9B49-65DF6DD6FEC3}" presName="rootComposite" presStyleCnt="0"/>
      <dgm:spPr/>
    </dgm:pt>
    <dgm:pt modelId="{97E6C675-6422-4265-B371-621AECE65D09}" type="pres">
      <dgm:prSet presAssocID="{DECDA7F7-6C40-459E-9B49-65DF6DD6FEC3}" presName="rootText" presStyleLbl="node2" presStyleIdx="3" presStyleCnt="5" custScaleX="454501" custScaleY="2000000" custLinFactY="500000" custLinFactNeighborX="80251" custLinFactNeighborY="594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3E1468-9942-46F7-90E0-FC010CF5D788}" type="pres">
      <dgm:prSet presAssocID="{DECDA7F7-6C40-459E-9B49-65DF6DD6FEC3}" presName="rootConnector" presStyleLbl="node2" presStyleIdx="3" presStyleCnt="5"/>
      <dgm:spPr/>
      <dgm:t>
        <a:bodyPr/>
        <a:lstStyle/>
        <a:p>
          <a:endParaRPr lang="ru-RU"/>
        </a:p>
      </dgm:t>
    </dgm:pt>
    <dgm:pt modelId="{5715D789-592D-4B4E-8DE8-46A699E5868F}" type="pres">
      <dgm:prSet presAssocID="{DECDA7F7-6C40-459E-9B49-65DF6DD6FEC3}" presName="hierChild4" presStyleCnt="0"/>
      <dgm:spPr/>
    </dgm:pt>
    <dgm:pt modelId="{0D4C21B7-2A81-47F5-9824-2B8A543F515D}" type="pres">
      <dgm:prSet presAssocID="{DECDA7F7-6C40-459E-9B49-65DF6DD6FEC3}" presName="hierChild5" presStyleCnt="0"/>
      <dgm:spPr/>
    </dgm:pt>
    <dgm:pt modelId="{E957F048-C871-4725-B726-25787870E1B8}" type="pres">
      <dgm:prSet presAssocID="{086A8168-F982-4AF6-A30C-4FF78901F2FB}" presName="Name35" presStyleLbl="parChTrans1D2" presStyleIdx="4" presStyleCnt="5"/>
      <dgm:spPr/>
      <dgm:t>
        <a:bodyPr/>
        <a:lstStyle/>
        <a:p>
          <a:endParaRPr lang="ru-RU"/>
        </a:p>
      </dgm:t>
    </dgm:pt>
    <dgm:pt modelId="{4C1330F8-A287-425D-A8E4-AFBBD1E6D214}" type="pres">
      <dgm:prSet presAssocID="{6CD04FA4-B673-4D7D-A839-9AE8EDF6845C}" presName="hierRoot2" presStyleCnt="0">
        <dgm:presLayoutVars>
          <dgm:hierBranch/>
        </dgm:presLayoutVars>
      </dgm:prSet>
      <dgm:spPr/>
    </dgm:pt>
    <dgm:pt modelId="{7212443C-F783-43C2-9FFF-B830EBFD110F}" type="pres">
      <dgm:prSet presAssocID="{6CD04FA4-B673-4D7D-A839-9AE8EDF6845C}" presName="rootComposite" presStyleCnt="0"/>
      <dgm:spPr/>
    </dgm:pt>
    <dgm:pt modelId="{13644699-9AEF-464F-845B-ABBCA4396A91}" type="pres">
      <dgm:prSet presAssocID="{6CD04FA4-B673-4D7D-A839-9AE8EDF6845C}" presName="rootText" presStyleLbl="node2" presStyleIdx="4" presStyleCnt="5" custScaleX="412090" custScaleY="1517853" custLinFactY="-400000" custLinFactNeighborX="33702" custLinFactNeighborY="-432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3B748-5C4A-4308-9FD4-4ADD9D9830DA}" type="pres">
      <dgm:prSet presAssocID="{6CD04FA4-B673-4D7D-A839-9AE8EDF6845C}" presName="rootConnector" presStyleLbl="node2" presStyleIdx="4" presStyleCnt="5"/>
      <dgm:spPr/>
      <dgm:t>
        <a:bodyPr/>
        <a:lstStyle/>
        <a:p>
          <a:endParaRPr lang="ru-RU"/>
        </a:p>
      </dgm:t>
    </dgm:pt>
    <dgm:pt modelId="{CB5148C2-53FB-4A04-84A3-55EBC6C5BEA4}" type="pres">
      <dgm:prSet presAssocID="{6CD04FA4-B673-4D7D-A839-9AE8EDF6845C}" presName="hierChild4" presStyleCnt="0"/>
      <dgm:spPr/>
    </dgm:pt>
    <dgm:pt modelId="{CDAB6BB4-52DC-47B0-A81C-B65B99047FB3}" type="pres">
      <dgm:prSet presAssocID="{6CD04FA4-B673-4D7D-A839-9AE8EDF6845C}" presName="hierChild5" presStyleCnt="0"/>
      <dgm:spPr/>
    </dgm:pt>
    <dgm:pt modelId="{E39D2F4C-62C5-4EA2-A454-9D4F795B49AD}" type="pres">
      <dgm:prSet presAssocID="{3C32883A-4F56-4830-A9FB-6045985901FB}" presName="hierChild3" presStyleCnt="0"/>
      <dgm:spPr/>
    </dgm:pt>
  </dgm:ptLst>
  <dgm:cxnLst>
    <dgm:cxn modelId="{373D88B6-4821-4BF6-BCAD-07F4D11D7774}" srcId="{3C32883A-4F56-4830-A9FB-6045985901FB}" destId="{E1616C36-D1A0-4244-BAA9-F5D057BD988C}" srcOrd="1" destOrd="0" parTransId="{70DF6589-740F-4C57-AFE6-61FFE24D4573}" sibTransId="{D23236F5-BDDB-49CE-A071-B8DE122D18FB}"/>
    <dgm:cxn modelId="{C866D4C0-DF25-498A-BF6C-42537D934F8D}" type="presOf" srcId="{D8884253-2FAB-457F-B46B-5C38EA9C2A67}" destId="{F7F398A8-CC3C-4FFB-AA7F-418FB5E9FE03}" srcOrd="0" destOrd="0" presId="urn:microsoft.com/office/officeart/2005/8/layout/orgChart1"/>
    <dgm:cxn modelId="{14231C4B-A98D-41B8-B4C0-61FCE5C7E085}" type="presOf" srcId="{086A8168-F982-4AF6-A30C-4FF78901F2FB}" destId="{E957F048-C871-4725-B726-25787870E1B8}" srcOrd="0" destOrd="0" presId="urn:microsoft.com/office/officeart/2005/8/layout/orgChart1"/>
    <dgm:cxn modelId="{08CB3157-53E6-40ED-A160-ECE686FFE731}" type="presOf" srcId="{E1616C36-D1A0-4244-BAA9-F5D057BD988C}" destId="{16E75D69-06EC-4D49-AE1C-C512E554F092}" srcOrd="1" destOrd="0" presId="urn:microsoft.com/office/officeart/2005/8/layout/orgChart1"/>
    <dgm:cxn modelId="{248771C1-2702-41E1-A3A2-21C46EA346BC}" type="presOf" srcId="{70DF6589-740F-4C57-AFE6-61FFE24D4573}" destId="{0E39F93B-1EFC-44E0-8954-9E2567496D6B}" srcOrd="0" destOrd="0" presId="urn:microsoft.com/office/officeart/2005/8/layout/orgChart1"/>
    <dgm:cxn modelId="{D79177F0-8E4D-4651-9C32-BFD845D749EE}" srcId="{3C32883A-4F56-4830-A9FB-6045985901FB}" destId="{6CD04FA4-B673-4D7D-A839-9AE8EDF6845C}" srcOrd="4" destOrd="0" parTransId="{086A8168-F982-4AF6-A30C-4FF78901F2FB}" sibTransId="{55421E2D-41B4-473B-85F1-9265D1E8E1AD}"/>
    <dgm:cxn modelId="{96D36EF4-586F-468C-963C-3F256D9A61F2}" type="presOf" srcId="{3C32883A-4F56-4830-A9FB-6045985901FB}" destId="{476FF6E2-2F86-4B83-A07D-50AC110AF29C}" srcOrd="0" destOrd="0" presId="urn:microsoft.com/office/officeart/2005/8/layout/orgChart1"/>
    <dgm:cxn modelId="{8F5AAD80-CB59-4C3A-ADD4-96FCFD088C8F}" type="presOf" srcId="{6CD04FA4-B673-4D7D-A839-9AE8EDF6845C}" destId="{13644699-9AEF-464F-845B-ABBCA4396A91}" srcOrd="0" destOrd="0" presId="urn:microsoft.com/office/officeart/2005/8/layout/orgChart1"/>
    <dgm:cxn modelId="{972A9E09-0A39-4A2D-8161-0D6ADAE6D122}" type="presOf" srcId="{11DBEC0C-14A2-4504-8FD7-3D6D1401D6C5}" destId="{967A9A02-661D-4EE7-A7AF-3BC92EC4E0AC}" srcOrd="0" destOrd="0" presId="urn:microsoft.com/office/officeart/2005/8/layout/orgChart1"/>
    <dgm:cxn modelId="{175DF040-9F94-441C-8367-9AF93A35977F}" type="presOf" srcId="{D4C77FF6-0F45-49DD-8751-C42402B28C9E}" destId="{DA351635-D820-47C4-A60C-F9E9179845CB}" srcOrd="0" destOrd="0" presId="urn:microsoft.com/office/officeart/2005/8/layout/orgChart1"/>
    <dgm:cxn modelId="{B5F15DE3-FC2C-4C77-89C9-9235FD49A4D8}" type="presOf" srcId="{20E50375-C651-4CF1-BCDF-20A5C5BEF8F8}" destId="{4D755DA7-9AD9-4866-A20D-15D759DDB85F}" srcOrd="1" destOrd="0" presId="urn:microsoft.com/office/officeart/2005/8/layout/orgChart1"/>
    <dgm:cxn modelId="{F610FADF-9EA4-4719-8F6F-DD05DFF2A71F}" srcId="{B906D416-2146-4369-AD04-4FA64A63B684}" destId="{3C32883A-4F56-4830-A9FB-6045985901FB}" srcOrd="0" destOrd="0" parTransId="{09E5DEBF-6D15-4D7E-BAC1-C9A2EBB20C08}" sibTransId="{BA4F75A1-D8A9-4C6C-99AD-0320E22EB006}"/>
    <dgm:cxn modelId="{FA8D7204-5A84-41EB-9085-2B314DEAC848}" type="presOf" srcId="{B906D416-2146-4369-AD04-4FA64A63B684}" destId="{23027522-14B6-4FD2-BE57-E99DB3E2678F}" srcOrd="0" destOrd="0" presId="urn:microsoft.com/office/officeart/2005/8/layout/orgChart1"/>
    <dgm:cxn modelId="{50D50E01-029C-413E-89D1-A8F0426A3BE0}" type="presOf" srcId="{DECDA7F7-6C40-459E-9B49-65DF6DD6FEC3}" destId="{97E6C675-6422-4265-B371-621AECE65D09}" srcOrd="0" destOrd="0" presId="urn:microsoft.com/office/officeart/2005/8/layout/orgChart1"/>
    <dgm:cxn modelId="{3A3F56B2-805A-4793-BF30-83DC1FDBCF38}" srcId="{3C32883A-4F56-4830-A9FB-6045985901FB}" destId="{20E50375-C651-4CF1-BCDF-20A5C5BEF8F8}" srcOrd="2" destOrd="0" parTransId="{11DBEC0C-14A2-4504-8FD7-3D6D1401D6C5}" sibTransId="{ACB0B217-3C48-4E94-B4CC-40B5782F3BB2}"/>
    <dgm:cxn modelId="{0F39936E-1FE2-409D-BEBE-FBD301439F5A}" type="presOf" srcId="{DECDA7F7-6C40-459E-9B49-65DF6DD6FEC3}" destId="{C73E1468-9942-46F7-90E0-FC010CF5D788}" srcOrd="1" destOrd="0" presId="urn:microsoft.com/office/officeart/2005/8/layout/orgChart1"/>
    <dgm:cxn modelId="{81527B5A-492B-4EE8-9387-B13611677B95}" srcId="{3C32883A-4F56-4830-A9FB-6045985901FB}" destId="{423D975C-F606-4B11-9EFA-8D7D8FDD65F4}" srcOrd="0" destOrd="0" parTransId="{D4C77FF6-0F45-49DD-8751-C42402B28C9E}" sibTransId="{4F9BA528-0B29-4625-8F20-19774A989ECB}"/>
    <dgm:cxn modelId="{4D4AC0E7-EC9F-416F-A9A0-71A9F1863A07}" type="presOf" srcId="{423D975C-F606-4B11-9EFA-8D7D8FDD65F4}" destId="{8748FFED-1A01-4E54-9BA3-0B4447892205}" srcOrd="0" destOrd="0" presId="urn:microsoft.com/office/officeart/2005/8/layout/orgChart1"/>
    <dgm:cxn modelId="{5209E687-5D25-4A57-83E7-B6FC05525695}" srcId="{3C32883A-4F56-4830-A9FB-6045985901FB}" destId="{DECDA7F7-6C40-459E-9B49-65DF6DD6FEC3}" srcOrd="3" destOrd="0" parTransId="{D8884253-2FAB-457F-B46B-5C38EA9C2A67}" sibTransId="{C692DCF9-E4DE-4EAB-849F-1249A5BC1189}"/>
    <dgm:cxn modelId="{52708577-7993-4655-90FC-3134E8708635}" type="presOf" srcId="{6CD04FA4-B673-4D7D-A839-9AE8EDF6845C}" destId="{C113B748-5C4A-4308-9FD4-4ADD9D9830DA}" srcOrd="1" destOrd="0" presId="urn:microsoft.com/office/officeart/2005/8/layout/orgChart1"/>
    <dgm:cxn modelId="{4A48CDCC-779E-49E1-B8FA-AECBD0BF353C}" type="presOf" srcId="{423D975C-F606-4B11-9EFA-8D7D8FDD65F4}" destId="{9E12BA58-FCD0-415D-9589-BA645DCC3E5F}" srcOrd="1" destOrd="0" presId="urn:microsoft.com/office/officeart/2005/8/layout/orgChart1"/>
    <dgm:cxn modelId="{7F223DB2-7332-4C6B-AACF-72B3672C3B6B}" type="presOf" srcId="{3C32883A-4F56-4830-A9FB-6045985901FB}" destId="{EE5EC261-4017-4195-A9D0-203F318BE18F}" srcOrd="1" destOrd="0" presId="urn:microsoft.com/office/officeart/2005/8/layout/orgChart1"/>
    <dgm:cxn modelId="{3464A9C1-CB6B-4E20-A10F-F36F2DA1543C}" type="presOf" srcId="{E1616C36-D1A0-4244-BAA9-F5D057BD988C}" destId="{A7043444-27A0-4D39-A5C0-FCB251F5554B}" srcOrd="0" destOrd="0" presId="urn:microsoft.com/office/officeart/2005/8/layout/orgChart1"/>
    <dgm:cxn modelId="{46570C3F-50AF-462D-A00C-0D7930FAFD8C}" type="presOf" srcId="{20E50375-C651-4CF1-BCDF-20A5C5BEF8F8}" destId="{0627DDCA-E84A-4497-8491-2D30D3A8987E}" srcOrd="0" destOrd="0" presId="urn:microsoft.com/office/officeart/2005/8/layout/orgChart1"/>
    <dgm:cxn modelId="{AB2EA8AE-FF1F-47AB-885F-B7926126185F}" type="presParOf" srcId="{23027522-14B6-4FD2-BE57-E99DB3E2678F}" destId="{44DBB3CA-14AA-45BA-95D3-A23276F48F1C}" srcOrd="0" destOrd="0" presId="urn:microsoft.com/office/officeart/2005/8/layout/orgChart1"/>
    <dgm:cxn modelId="{FE1E0324-FC73-4B0C-8D07-B6F903E8D01E}" type="presParOf" srcId="{44DBB3CA-14AA-45BA-95D3-A23276F48F1C}" destId="{8DB5521C-FDFE-48D0-9870-890876C53723}" srcOrd="0" destOrd="0" presId="urn:microsoft.com/office/officeart/2005/8/layout/orgChart1"/>
    <dgm:cxn modelId="{6A547C63-D296-4DD7-A143-31CEB588F84C}" type="presParOf" srcId="{8DB5521C-FDFE-48D0-9870-890876C53723}" destId="{476FF6E2-2F86-4B83-A07D-50AC110AF29C}" srcOrd="0" destOrd="0" presId="urn:microsoft.com/office/officeart/2005/8/layout/orgChart1"/>
    <dgm:cxn modelId="{300E6157-6214-489B-A647-A9E383EDCF87}" type="presParOf" srcId="{8DB5521C-FDFE-48D0-9870-890876C53723}" destId="{EE5EC261-4017-4195-A9D0-203F318BE18F}" srcOrd="1" destOrd="0" presId="urn:microsoft.com/office/officeart/2005/8/layout/orgChart1"/>
    <dgm:cxn modelId="{1DEB34FF-298D-4FD4-86C5-8AE89343A22D}" type="presParOf" srcId="{44DBB3CA-14AA-45BA-95D3-A23276F48F1C}" destId="{A1A9AB74-6464-4B6D-AB51-56DF9FDCBC74}" srcOrd="1" destOrd="0" presId="urn:microsoft.com/office/officeart/2005/8/layout/orgChart1"/>
    <dgm:cxn modelId="{10B617A8-9AB5-4025-9B10-C2DFEE442055}" type="presParOf" srcId="{A1A9AB74-6464-4B6D-AB51-56DF9FDCBC74}" destId="{DA351635-D820-47C4-A60C-F9E9179845CB}" srcOrd="0" destOrd="0" presId="urn:microsoft.com/office/officeart/2005/8/layout/orgChart1"/>
    <dgm:cxn modelId="{BE106DDD-9F9D-4747-8D73-FC9D9EA42526}" type="presParOf" srcId="{A1A9AB74-6464-4B6D-AB51-56DF9FDCBC74}" destId="{F00A2BDE-5CE5-44B1-A16A-2222113FE505}" srcOrd="1" destOrd="0" presId="urn:microsoft.com/office/officeart/2005/8/layout/orgChart1"/>
    <dgm:cxn modelId="{B79CC8CA-D7B6-40DA-99DE-9871F93FB992}" type="presParOf" srcId="{F00A2BDE-5CE5-44B1-A16A-2222113FE505}" destId="{73D2A62B-2BC2-4E04-8320-14BEDFF8AFE6}" srcOrd="0" destOrd="0" presId="urn:microsoft.com/office/officeart/2005/8/layout/orgChart1"/>
    <dgm:cxn modelId="{F61C3537-A545-4B02-ABC5-FEF8D39D787E}" type="presParOf" srcId="{73D2A62B-2BC2-4E04-8320-14BEDFF8AFE6}" destId="{8748FFED-1A01-4E54-9BA3-0B4447892205}" srcOrd="0" destOrd="0" presId="urn:microsoft.com/office/officeart/2005/8/layout/orgChart1"/>
    <dgm:cxn modelId="{E5380BED-F026-4781-9B7D-5E3473F26F3A}" type="presParOf" srcId="{73D2A62B-2BC2-4E04-8320-14BEDFF8AFE6}" destId="{9E12BA58-FCD0-415D-9589-BA645DCC3E5F}" srcOrd="1" destOrd="0" presId="urn:microsoft.com/office/officeart/2005/8/layout/orgChart1"/>
    <dgm:cxn modelId="{B6AC4D1D-B20F-46FB-A2FB-126129810DB8}" type="presParOf" srcId="{F00A2BDE-5CE5-44B1-A16A-2222113FE505}" destId="{C6E7286C-8364-4A94-9B61-7EBA2A13C80C}" srcOrd="1" destOrd="0" presId="urn:microsoft.com/office/officeart/2005/8/layout/orgChart1"/>
    <dgm:cxn modelId="{8D4705A8-60F2-4589-A44F-F60E5534B211}" type="presParOf" srcId="{F00A2BDE-5CE5-44B1-A16A-2222113FE505}" destId="{69298063-586F-4ED7-A375-4E52B648916D}" srcOrd="2" destOrd="0" presId="urn:microsoft.com/office/officeart/2005/8/layout/orgChart1"/>
    <dgm:cxn modelId="{21ACB742-7FA3-44A3-8CCF-DD1231D39ACE}" type="presParOf" srcId="{A1A9AB74-6464-4B6D-AB51-56DF9FDCBC74}" destId="{0E39F93B-1EFC-44E0-8954-9E2567496D6B}" srcOrd="2" destOrd="0" presId="urn:microsoft.com/office/officeart/2005/8/layout/orgChart1"/>
    <dgm:cxn modelId="{FF1EB45E-CEEF-4A10-B948-710DC824FDDB}" type="presParOf" srcId="{A1A9AB74-6464-4B6D-AB51-56DF9FDCBC74}" destId="{8797A227-E348-4930-96DD-5C74B7712085}" srcOrd="3" destOrd="0" presId="urn:microsoft.com/office/officeart/2005/8/layout/orgChart1"/>
    <dgm:cxn modelId="{3035C0EC-BC1E-46B1-B288-878591FB409E}" type="presParOf" srcId="{8797A227-E348-4930-96DD-5C74B7712085}" destId="{A9957530-8411-4B72-BA20-7DD25B88A0DF}" srcOrd="0" destOrd="0" presId="urn:microsoft.com/office/officeart/2005/8/layout/orgChart1"/>
    <dgm:cxn modelId="{090E317B-C97E-4803-A435-C8CC038A5215}" type="presParOf" srcId="{A9957530-8411-4B72-BA20-7DD25B88A0DF}" destId="{A7043444-27A0-4D39-A5C0-FCB251F5554B}" srcOrd="0" destOrd="0" presId="urn:microsoft.com/office/officeart/2005/8/layout/orgChart1"/>
    <dgm:cxn modelId="{332BDA83-F635-4536-9CB6-CADF0D53BA20}" type="presParOf" srcId="{A9957530-8411-4B72-BA20-7DD25B88A0DF}" destId="{16E75D69-06EC-4D49-AE1C-C512E554F092}" srcOrd="1" destOrd="0" presId="urn:microsoft.com/office/officeart/2005/8/layout/orgChart1"/>
    <dgm:cxn modelId="{1F720DE7-1E16-4C81-A96A-7F0D1B3D3599}" type="presParOf" srcId="{8797A227-E348-4930-96DD-5C74B7712085}" destId="{43EB34F7-171A-415C-BA42-98F0174F11A5}" srcOrd="1" destOrd="0" presId="urn:microsoft.com/office/officeart/2005/8/layout/orgChart1"/>
    <dgm:cxn modelId="{FA7CA479-D7B7-489C-B24D-1D5BD39116B1}" type="presParOf" srcId="{8797A227-E348-4930-96DD-5C74B7712085}" destId="{9B6E5BC7-A3DB-4A58-B36C-78F75CA0F0A5}" srcOrd="2" destOrd="0" presId="urn:microsoft.com/office/officeart/2005/8/layout/orgChart1"/>
    <dgm:cxn modelId="{0677226D-ABD6-46CE-8CE1-204298EBFE66}" type="presParOf" srcId="{A1A9AB74-6464-4B6D-AB51-56DF9FDCBC74}" destId="{967A9A02-661D-4EE7-A7AF-3BC92EC4E0AC}" srcOrd="4" destOrd="0" presId="urn:microsoft.com/office/officeart/2005/8/layout/orgChart1"/>
    <dgm:cxn modelId="{22D123AD-9600-415E-9C10-5688D2422133}" type="presParOf" srcId="{A1A9AB74-6464-4B6D-AB51-56DF9FDCBC74}" destId="{860E5C54-5F7F-47AD-8098-E4B4056C0662}" srcOrd="5" destOrd="0" presId="urn:microsoft.com/office/officeart/2005/8/layout/orgChart1"/>
    <dgm:cxn modelId="{9AA35EF5-9519-4554-A9B5-FA37BA8857D4}" type="presParOf" srcId="{860E5C54-5F7F-47AD-8098-E4B4056C0662}" destId="{9BCE03F6-2693-4AAE-AA3D-0312BAB8DA5F}" srcOrd="0" destOrd="0" presId="urn:microsoft.com/office/officeart/2005/8/layout/orgChart1"/>
    <dgm:cxn modelId="{BC7CCB5A-6EBE-4A44-B8DE-9B330F7BCA0E}" type="presParOf" srcId="{9BCE03F6-2693-4AAE-AA3D-0312BAB8DA5F}" destId="{0627DDCA-E84A-4497-8491-2D30D3A8987E}" srcOrd="0" destOrd="0" presId="urn:microsoft.com/office/officeart/2005/8/layout/orgChart1"/>
    <dgm:cxn modelId="{D2A26854-F79E-4265-A3CC-26E537636BA1}" type="presParOf" srcId="{9BCE03F6-2693-4AAE-AA3D-0312BAB8DA5F}" destId="{4D755DA7-9AD9-4866-A20D-15D759DDB85F}" srcOrd="1" destOrd="0" presId="urn:microsoft.com/office/officeart/2005/8/layout/orgChart1"/>
    <dgm:cxn modelId="{54C0CD3A-F884-4DE1-BBF3-69F22BE755D7}" type="presParOf" srcId="{860E5C54-5F7F-47AD-8098-E4B4056C0662}" destId="{E972A931-2FFB-4B1F-ADB9-3B11B5BC55FF}" srcOrd="1" destOrd="0" presId="urn:microsoft.com/office/officeart/2005/8/layout/orgChart1"/>
    <dgm:cxn modelId="{4C505C6D-F602-45FA-9BDC-3AEE52393D87}" type="presParOf" srcId="{860E5C54-5F7F-47AD-8098-E4B4056C0662}" destId="{612C841D-81A6-413D-B655-1032FA46167E}" srcOrd="2" destOrd="0" presId="urn:microsoft.com/office/officeart/2005/8/layout/orgChart1"/>
    <dgm:cxn modelId="{3CC285F1-03DA-42B7-B4C2-A8339FF856A5}" type="presParOf" srcId="{A1A9AB74-6464-4B6D-AB51-56DF9FDCBC74}" destId="{F7F398A8-CC3C-4FFB-AA7F-418FB5E9FE03}" srcOrd="6" destOrd="0" presId="urn:microsoft.com/office/officeart/2005/8/layout/orgChart1"/>
    <dgm:cxn modelId="{70AE642B-F799-4494-9E08-311863EA75B7}" type="presParOf" srcId="{A1A9AB74-6464-4B6D-AB51-56DF9FDCBC74}" destId="{8E0A5B06-A651-41C2-8AA1-CE8487860A6A}" srcOrd="7" destOrd="0" presId="urn:microsoft.com/office/officeart/2005/8/layout/orgChart1"/>
    <dgm:cxn modelId="{9B36116C-8E25-4851-BDA7-9D1431283C40}" type="presParOf" srcId="{8E0A5B06-A651-41C2-8AA1-CE8487860A6A}" destId="{5AFBF722-C7E0-4885-B7E3-2107D9FE724F}" srcOrd="0" destOrd="0" presId="urn:microsoft.com/office/officeart/2005/8/layout/orgChart1"/>
    <dgm:cxn modelId="{891628E4-DB1E-4D58-9557-1E2B5F90B650}" type="presParOf" srcId="{5AFBF722-C7E0-4885-B7E3-2107D9FE724F}" destId="{97E6C675-6422-4265-B371-621AECE65D09}" srcOrd="0" destOrd="0" presId="urn:microsoft.com/office/officeart/2005/8/layout/orgChart1"/>
    <dgm:cxn modelId="{F2C00693-AD31-413C-96F4-4138F5908B89}" type="presParOf" srcId="{5AFBF722-C7E0-4885-B7E3-2107D9FE724F}" destId="{C73E1468-9942-46F7-90E0-FC010CF5D788}" srcOrd="1" destOrd="0" presId="urn:microsoft.com/office/officeart/2005/8/layout/orgChart1"/>
    <dgm:cxn modelId="{6798DC35-6FF4-4CC0-AC25-4A4656AB798F}" type="presParOf" srcId="{8E0A5B06-A651-41C2-8AA1-CE8487860A6A}" destId="{5715D789-592D-4B4E-8DE8-46A699E5868F}" srcOrd="1" destOrd="0" presId="urn:microsoft.com/office/officeart/2005/8/layout/orgChart1"/>
    <dgm:cxn modelId="{06DA0F87-036C-4CF0-9E2D-CD530BB8917A}" type="presParOf" srcId="{8E0A5B06-A651-41C2-8AA1-CE8487860A6A}" destId="{0D4C21B7-2A81-47F5-9824-2B8A543F515D}" srcOrd="2" destOrd="0" presId="urn:microsoft.com/office/officeart/2005/8/layout/orgChart1"/>
    <dgm:cxn modelId="{D80958AD-AC3F-4FEF-85F9-F8E506AFEB9D}" type="presParOf" srcId="{A1A9AB74-6464-4B6D-AB51-56DF9FDCBC74}" destId="{E957F048-C871-4725-B726-25787870E1B8}" srcOrd="8" destOrd="0" presId="urn:microsoft.com/office/officeart/2005/8/layout/orgChart1"/>
    <dgm:cxn modelId="{1D4B336A-84EA-42C2-B184-007634F81516}" type="presParOf" srcId="{A1A9AB74-6464-4B6D-AB51-56DF9FDCBC74}" destId="{4C1330F8-A287-425D-A8E4-AFBBD1E6D214}" srcOrd="9" destOrd="0" presId="urn:microsoft.com/office/officeart/2005/8/layout/orgChart1"/>
    <dgm:cxn modelId="{22F249D6-3F41-4DF8-A6D5-49D6A5EB94DB}" type="presParOf" srcId="{4C1330F8-A287-425D-A8E4-AFBBD1E6D214}" destId="{7212443C-F783-43C2-9FFF-B830EBFD110F}" srcOrd="0" destOrd="0" presId="urn:microsoft.com/office/officeart/2005/8/layout/orgChart1"/>
    <dgm:cxn modelId="{EB2256A1-CF13-4659-8E5C-8CDDDE735408}" type="presParOf" srcId="{7212443C-F783-43C2-9FFF-B830EBFD110F}" destId="{13644699-9AEF-464F-845B-ABBCA4396A91}" srcOrd="0" destOrd="0" presId="urn:microsoft.com/office/officeart/2005/8/layout/orgChart1"/>
    <dgm:cxn modelId="{34AD7023-283C-4A0D-8FA2-A303A984C784}" type="presParOf" srcId="{7212443C-F783-43C2-9FFF-B830EBFD110F}" destId="{C113B748-5C4A-4308-9FD4-4ADD9D9830DA}" srcOrd="1" destOrd="0" presId="urn:microsoft.com/office/officeart/2005/8/layout/orgChart1"/>
    <dgm:cxn modelId="{5260A152-DC0F-428D-928A-1458B5D177C2}" type="presParOf" srcId="{4C1330F8-A287-425D-A8E4-AFBBD1E6D214}" destId="{CB5148C2-53FB-4A04-84A3-55EBC6C5BEA4}" srcOrd="1" destOrd="0" presId="urn:microsoft.com/office/officeart/2005/8/layout/orgChart1"/>
    <dgm:cxn modelId="{87622758-1EF3-49EC-A207-A69D818E2D57}" type="presParOf" srcId="{4C1330F8-A287-425D-A8E4-AFBBD1E6D214}" destId="{CDAB6BB4-52DC-47B0-A81C-B65B99047FB3}" srcOrd="2" destOrd="0" presId="urn:microsoft.com/office/officeart/2005/8/layout/orgChart1"/>
    <dgm:cxn modelId="{185551A5-467E-4997-B2A9-6DCB2D1B281B}" type="presParOf" srcId="{44DBB3CA-14AA-45BA-95D3-A23276F48F1C}" destId="{E39D2F4C-62C5-4EA2-A454-9D4F795B49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7F048-C871-4725-B726-25787870E1B8}">
      <dsp:nvSpPr>
        <dsp:cNvPr id="0" name=""/>
        <dsp:cNvSpPr/>
      </dsp:nvSpPr>
      <dsp:spPr>
        <a:xfrm>
          <a:off x="3924436" y="0"/>
          <a:ext cx="3208807" cy="1368152"/>
        </a:xfrm>
        <a:custGeom>
          <a:avLst/>
          <a:gdLst/>
          <a:ahLst/>
          <a:cxnLst/>
          <a:rect l="0" t="0" r="0" b="0"/>
          <a:pathLst>
            <a:path>
              <a:moveTo>
                <a:pt x="0" y="1368152"/>
              </a:moveTo>
              <a:lnTo>
                <a:pt x="32088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398A8-CC3C-4FFB-AA7F-418FB5E9FE03}">
      <dsp:nvSpPr>
        <dsp:cNvPr id="0" name=""/>
        <dsp:cNvSpPr/>
      </dsp:nvSpPr>
      <dsp:spPr>
        <a:xfrm>
          <a:off x="3924436" y="1368152"/>
          <a:ext cx="1905402" cy="631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823"/>
              </a:lnTo>
              <a:lnTo>
                <a:pt x="1905402" y="594823"/>
              </a:lnTo>
              <a:lnTo>
                <a:pt x="1905402" y="631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A9A02-661D-4EE7-A7AF-3BC92EC4E0AC}">
      <dsp:nvSpPr>
        <dsp:cNvPr id="0" name=""/>
        <dsp:cNvSpPr/>
      </dsp:nvSpPr>
      <dsp:spPr>
        <a:xfrm>
          <a:off x="3924436" y="1368152"/>
          <a:ext cx="216416" cy="690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661"/>
              </a:lnTo>
              <a:lnTo>
                <a:pt x="216416" y="653661"/>
              </a:lnTo>
              <a:lnTo>
                <a:pt x="216416" y="690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9F93B-1EFC-44E0-8954-9E2567496D6B}">
      <dsp:nvSpPr>
        <dsp:cNvPr id="0" name=""/>
        <dsp:cNvSpPr/>
      </dsp:nvSpPr>
      <dsp:spPr>
        <a:xfrm>
          <a:off x="2473829" y="1368152"/>
          <a:ext cx="1450606" cy="631291"/>
        </a:xfrm>
        <a:custGeom>
          <a:avLst/>
          <a:gdLst/>
          <a:ahLst/>
          <a:cxnLst/>
          <a:rect l="0" t="0" r="0" b="0"/>
          <a:pathLst>
            <a:path>
              <a:moveTo>
                <a:pt x="1450606" y="0"/>
              </a:moveTo>
              <a:lnTo>
                <a:pt x="1450606" y="594823"/>
              </a:lnTo>
              <a:lnTo>
                <a:pt x="0" y="594823"/>
              </a:lnTo>
              <a:lnTo>
                <a:pt x="0" y="631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51635-D820-47C4-A60C-F9E9179845CB}">
      <dsp:nvSpPr>
        <dsp:cNvPr id="0" name=""/>
        <dsp:cNvSpPr/>
      </dsp:nvSpPr>
      <dsp:spPr>
        <a:xfrm>
          <a:off x="835327" y="481481"/>
          <a:ext cx="3089108" cy="886671"/>
        </a:xfrm>
        <a:custGeom>
          <a:avLst/>
          <a:gdLst/>
          <a:ahLst/>
          <a:cxnLst/>
          <a:rect l="0" t="0" r="0" b="0"/>
          <a:pathLst>
            <a:path>
              <a:moveTo>
                <a:pt x="3089108" y="88667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FF6E2-2F86-4B83-A07D-50AC110AF29C}">
      <dsp:nvSpPr>
        <dsp:cNvPr id="0" name=""/>
        <dsp:cNvSpPr/>
      </dsp:nvSpPr>
      <dsp:spPr>
        <a:xfrm>
          <a:off x="2664293" y="558354"/>
          <a:ext cx="2520284" cy="809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4800" b="1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cs typeface="Arial" pitchFamily="34" charset="0"/>
            </a:rPr>
            <a:t>Хімія</a:t>
          </a:r>
          <a:endParaRPr kumimoji="0" lang="ru-RU" altLang="ru-RU" sz="4800" b="0" i="0" u="none" strike="noStrike" kern="1200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664293" y="558354"/>
        <a:ext cx="2520284" cy="809797"/>
      </dsp:txXfrm>
    </dsp:sp>
    <dsp:sp modelId="{8748FFED-1A01-4E54-9BA3-0B4447892205}">
      <dsp:nvSpPr>
        <dsp:cNvPr id="0" name=""/>
        <dsp:cNvSpPr/>
      </dsp:nvSpPr>
      <dsp:spPr>
        <a:xfrm>
          <a:off x="137129" y="481481"/>
          <a:ext cx="1396396" cy="3086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Біологія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Роль органічних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та неорганічних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сполук 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життєдіяльності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 живих організмів</a:t>
          </a:r>
          <a:r>
            <a:rPr kumimoji="0" lang="uk-UA" altLang="ru-RU" sz="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. </a:t>
          </a:r>
          <a:endParaRPr kumimoji="0" lang="ru-RU" altLang="ru-RU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37129" y="481481"/>
        <a:ext cx="1396396" cy="3086521"/>
      </dsp:txXfrm>
    </dsp:sp>
    <dsp:sp modelId="{A7043444-27A0-4D39-A5C0-FCB251F5554B}">
      <dsp:nvSpPr>
        <dsp:cNvPr id="0" name=""/>
        <dsp:cNvSpPr/>
      </dsp:nvSpPr>
      <dsp:spPr>
        <a:xfrm>
          <a:off x="1665950" y="1999443"/>
          <a:ext cx="1615757" cy="3473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Фізика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8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Будова атома.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Властивості газів,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газові закони.</a:t>
          </a:r>
          <a:endParaRPr kumimoji="0" lang="ru-RU" alt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665950" y="1999443"/>
        <a:ext cx="1615757" cy="3473164"/>
      </dsp:txXfrm>
    </dsp:sp>
    <dsp:sp modelId="{0627DDCA-E84A-4497-8491-2D30D3A8987E}">
      <dsp:nvSpPr>
        <dsp:cNvPr id="0" name=""/>
        <dsp:cNvSpPr/>
      </dsp:nvSpPr>
      <dsp:spPr>
        <a:xfrm>
          <a:off x="3377560" y="2058282"/>
          <a:ext cx="1526584" cy="3414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Математика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Використання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пропорцій, дії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з дробами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 степенями під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 час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розв'язування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хімічних задач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377560" y="2058282"/>
        <a:ext cx="1526584" cy="3414325"/>
      </dsp:txXfrm>
    </dsp:sp>
    <dsp:sp modelId="{97E6C675-6422-4265-B371-621AECE65D09}">
      <dsp:nvSpPr>
        <dsp:cNvPr id="0" name=""/>
        <dsp:cNvSpPr/>
      </dsp:nvSpPr>
      <dsp:spPr>
        <a:xfrm>
          <a:off x="5040559" y="1999443"/>
          <a:ext cx="1578556" cy="3473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Географія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Основні способи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добування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металів.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Природні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джерела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вуглеводнів.</a:t>
          </a:r>
          <a:endParaRPr kumimoji="0" lang="ru-RU" alt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040559" y="1999443"/>
        <a:ext cx="1578556" cy="3473164"/>
      </dsp:txXfrm>
    </dsp:sp>
    <dsp:sp modelId="{13644699-9AEF-464F-845B-ABBCA4396A91}">
      <dsp:nvSpPr>
        <dsp:cNvPr id="0" name=""/>
        <dsp:cNvSpPr/>
      </dsp:nvSpPr>
      <dsp:spPr>
        <a:xfrm>
          <a:off x="6417615" y="0"/>
          <a:ext cx="1431256" cy="2635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Основи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здоров</a:t>
          </a:r>
          <a:r>
            <a:rPr kumimoji="0" lang="en-US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’</a:t>
          </a: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Негативний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екологічний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вплив,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пожежна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безпека,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отруйність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rPr>
            <a:t>деяких речовин.</a:t>
          </a:r>
          <a:endParaRPr kumimoji="0" lang="ru-RU" alt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417615" y="0"/>
        <a:ext cx="1431256" cy="2635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393B-74F5-47C5-9C6D-76813B1342B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5D221-9373-4C57-B150-8DBBD9EAFB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09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D221-9373-4C57-B150-8DBBD9EAFBC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57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F07DB-A5F5-4927-B1A2-344D054C68E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F78D-0780-4691-A9E9-55193036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AM01593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&#1091;&#1088;&#1086;&#1082;&#108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ssia.multikulti.ru/user/images/guest/ad_32444_image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" descr="ліц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3"/>
            <a:ext cx="5786478" cy="6143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684213" y="981075"/>
            <a:ext cx="7705725" cy="190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0"/>
            <a:ext cx="4067944" cy="685800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uk-UA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особистій практиці </a:t>
            </a:r>
          </a:p>
          <a:p>
            <a:pPr algn="r"/>
            <a:r>
              <a:rPr lang="uk-UA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сховані таємниці </a:t>
            </a:r>
          </a:p>
          <a:p>
            <a:pPr algn="r"/>
            <a:r>
              <a:rPr lang="uk-UA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швидких і надійних </a:t>
            </a:r>
          </a:p>
          <a:p>
            <a:pPr algn="r"/>
            <a:r>
              <a:rPr lang="uk-UA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успіхів </a:t>
            </a:r>
          </a:p>
          <a:p>
            <a:pPr algn="r"/>
            <a:r>
              <a:rPr lang="uk-UA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Я.А.</a:t>
            </a:r>
            <a:r>
              <a:rPr lang="uk-UA" sz="3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Коменський</a:t>
            </a:r>
            <a:endParaRPr lang="ru-RU" sz="3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uk-UA" sz="4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12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12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12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12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12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6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5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5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5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5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uk-UA" sz="5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en-US" sz="5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en-US" sz="5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en-US" sz="5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US" sz="5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5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</a:t>
            </a:r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Л і ц е й  №142</a:t>
            </a:r>
          </a:p>
          <a:p>
            <a:pPr eaLnBrk="1" hangingPunct="1">
              <a:defRPr/>
            </a:pPr>
            <a:r>
              <a:rPr lang="uk-UA" sz="5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endParaRPr lang="ru-RU" sz="5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500306"/>
            <a:ext cx="2571768" cy="27860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Методична робота\метод14-15\фотосем\IMG_1364.jpg"/>
          <p:cNvPicPr>
            <a:picLocks noChangeAspect="1" noChangeArrowheads="1"/>
          </p:cNvPicPr>
          <p:nvPr/>
        </p:nvPicPr>
        <p:blipFill>
          <a:blip r:embed="rId2" cstate="print"/>
          <a:srcRect t="17391" r="9848" b="15942"/>
          <a:stretch>
            <a:fillRect/>
          </a:stretch>
        </p:blipFill>
        <p:spPr bwMode="auto">
          <a:xfrm>
            <a:off x="4752020" y="4031218"/>
            <a:ext cx="4391980" cy="282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Документы\Методична робота\метод14-15\фотосем\IMG_1373.jpg"/>
          <p:cNvPicPr>
            <a:picLocks noChangeAspect="1" noChangeArrowheads="1"/>
          </p:cNvPicPr>
          <p:nvPr/>
        </p:nvPicPr>
        <p:blipFill>
          <a:blip r:embed="rId3" cstate="print"/>
          <a:srcRect l="13686" t="22034" r="21308" b="22034"/>
          <a:stretch>
            <a:fillRect/>
          </a:stretch>
        </p:blipFill>
        <p:spPr bwMode="auto">
          <a:xfrm>
            <a:off x="0" y="4032015"/>
            <a:ext cx="4499992" cy="287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Документы\Методична робота\метод14-15\фотосем\IMG_1378.jpg"/>
          <p:cNvPicPr>
            <a:picLocks noChangeAspect="1" noChangeArrowheads="1"/>
          </p:cNvPicPr>
          <p:nvPr/>
        </p:nvPicPr>
        <p:blipFill>
          <a:blip r:embed="rId4" cstate="print"/>
          <a:srcRect l="10040" t="17544" r="24702" b="26316"/>
          <a:stretch>
            <a:fillRect/>
          </a:stretch>
        </p:blipFill>
        <p:spPr bwMode="auto">
          <a:xfrm>
            <a:off x="179512" y="335677"/>
            <a:ext cx="4572508" cy="297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Документы\Методична робота\метод14-15\фотосем\IMG_1371.jpg"/>
          <p:cNvPicPr>
            <a:picLocks noChangeAspect="1" noChangeArrowheads="1"/>
          </p:cNvPicPr>
          <p:nvPr/>
        </p:nvPicPr>
        <p:blipFill>
          <a:blip r:embed="rId5" cstate="print"/>
          <a:srcRect l="14493" t="8770" r="31884" b="31596"/>
          <a:stretch>
            <a:fillRect/>
          </a:stretch>
        </p:blipFill>
        <p:spPr bwMode="auto">
          <a:xfrm>
            <a:off x="4752020" y="-125206"/>
            <a:ext cx="4212468" cy="33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3117614"/>
            <a:ext cx="68407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Метод кооперативного навчання,</a:t>
            </a:r>
          </a:p>
          <a:p>
            <a:pPr algn="ctr"/>
            <a:r>
              <a:rPr lang="uk-UA" sz="2400" b="1" dirty="0" smtClean="0"/>
              <a:t> пошуково-дослідницький метод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0"/>
            <a:ext cx="6779096" cy="90872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chemeClr val="tx2"/>
                </a:solidFill>
              </a:rPr>
              <a:t>Етап</a:t>
            </a:r>
            <a:endParaRPr lang="ru-RU" sz="3200" b="1" i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chemeClr val="tx2"/>
                </a:solidFill>
              </a:rPr>
              <a:t> узагальнення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980728"/>
            <a:ext cx="8136904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1. Який з названих металів має вищу хімічну активність: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а) 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залізо;	</a:t>
            </a:r>
            <a:r>
              <a:rPr kumimoji="0" lang="ru-RU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б) 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мідь; 		в) магній.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Вкажіть формулу натрій нітрату: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а) </a:t>
            </a:r>
            <a:r>
              <a:rPr kumimoji="0" lang="en-US" sz="4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</a:t>
            </a:r>
            <a:r>
              <a:rPr kumimoji="0" lang="uk-UA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		б) 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uk-UA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		в) </a:t>
            </a:r>
            <a:r>
              <a:rPr kumimoji="0" lang="en-US" sz="4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</a:t>
            </a:r>
            <a:r>
              <a:rPr kumimoji="0" lang="uk-UA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		г) </a:t>
            </a:r>
            <a:r>
              <a:rPr kumimoji="0" lang="en-US" sz="4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NaCl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Назвіть основні компоненти сплаву мельхіору: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а) мідь і олово;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б) мідь і цинк;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в) мідь і нікель.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Укажіть речовини, що взаємодіють між собою: 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а) 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+ MgCl</a:t>
            </a:r>
            <a:r>
              <a:rPr kumimoji="0" lang="en-US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	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+ CaSO</a:t>
            </a:r>
            <a:r>
              <a:rPr kumimoji="0" lang="en-US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	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 + Zn(NO</a:t>
            </a:r>
            <a:r>
              <a:rPr kumimoji="0" lang="en-US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Закінчити рівняння реакції і вказати суму всіх коефіцієнтів: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</a:t>
            </a:r>
            <a:r>
              <a:rPr kumimoji="0" lang="en-US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CO → Fe + CO</a:t>
            </a:r>
            <a:r>
              <a:rPr kumimoji="0" lang="en-US" sz="45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а) 5;			б) 6;			в) 12.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5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Закінчити речення: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u="sng" dirty="0" smtClean="0"/>
              <a:t> </a:t>
            </a:r>
            <a:r>
              <a:rPr lang="uk-UA" sz="3200" b="1" i="1" u="sng" dirty="0" smtClean="0"/>
              <a:t>Я знаю</a:t>
            </a:r>
            <a:r>
              <a:rPr lang="uk-UA" sz="3200" b="1" i="1" dirty="0" smtClean="0"/>
              <a:t>, що під час хімічних реакцій молекули  речовин  </a:t>
            </a:r>
          </a:p>
          <a:p>
            <a:pPr algn="ctr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перетворюються на інші. </a:t>
            </a:r>
          </a:p>
          <a:p>
            <a:pPr algn="ctr">
              <a:buNone/>
            </a:pPr>
            <a:r>
              <a:rPr lang="uk-UA" sz="3200" b="1" i="1" u="sng" dirty="0" smtClean="0"/>
              <a:t>Я знаю</a:t>
            </a:r>
            <a:r>
              <a:rPr lang="uk-UA" sz="3200" b="1" i="1" dirty="0" smtClean="0"/>
              <a:t>, що під час фізичних явищ молекули речовин </a:t>
            </a:r>
          </a:p>
          <a:p>
            <a:pPr algn="ctr">
              <a:buNone/>
            </a:pPr>
            <a:r>
              <a:rPr lang="uk-UA" sz="3200" b="1" i="1" dirty="0" smtClean="0">
                <a:solidFill>
                  <a:srgbClr val="002060"/>
                </a:solidFill>
              </a:rPr>
              <a:t>зберігаються.</a:t>
            </a:r>
            <a:r>
              <a:rPr lang="uk-UA" sz="3200" b="1" i="1" dirty="0" smtClean="0"/>
              <a:t> </a:t>
            </a:r>
          </a:p>
          <a:p>
            <a:pPr algn="ctr">
              <a:buNone/>
            </a:pPr>
            <a:endParaRPr lang="uk-UA" sz="3200" b="1" i="1" dirty="0" smtClean="0"/>
          </a:p>
          <a:p>
            <a:pPr algn="ctr">
              <a:buNone/>
            </a:pPr>
            <a:r>
              <a:rPr lang="uk-UA" sz="3200" b="1" i="1" u="sng" dirty="0" smtClean="0"/>
              <a:t> Я знаю </a:t>
            </a:r>
            <a:r>
              <a:rPr lang="uk-UA" sz="3200" b="1" i="1" dirty="0" smtClean="0"/>
              <a:t>, що хімічні явища записуються за допомогою</a:t>
            </a:r>
          </a:p>
          <a:p>
            <a:pPr algn="ctr">
              <a:buNone/>
            </a:pPr>
            <a:r>
              <a:rPr lang="uk-UA" sz="3200" b="1" i="1" u="sng" dirty="0" smtClean="0">
                <a:solidFill>
                  <a:srgbClr val="00B050"/>
                </a:solidFill>
              </a:rPr>
              <a:t>хімічних реакцій. </a:t>
            </a:r>
            <a:endParaRPr lang="uk-UA" u="sng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31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0" y="0"/>
            <a:ext cx="8786813" cy="785813"/>
          </a:xfrm>
          <a:prstGeom prst="flowChartMultidocumen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7030A0"/>
                </a:solidFill>
                <a:latin typeface="Monotype Corsiva" pitchFamily="66" charset="0"/>
              </a:rPr>
              <a:t>Етап узагальнення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5286375" y="2286000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6868" name="Picture 3" descr="C:\Documents and Settings\Администратор\Мои документы\Мои рисунки\Организатор клипов (Microsoft)\j043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C:\Documents and Settings\Администратор\Мои документы\Мои рисунки\Организатор клипов (Microsoft)\j043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6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C:\Documents and Settings\Администратор\Мои документы\Мои рисунки\Организатор клипов (Microsoft)\j043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71942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3" descr="C:\Documents and Settings\Администратор\Мои документы\Мои рисунки\Организатор клипов (Microsoft)\j043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1481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5" descr="C:\Documents and Settings\Администратор\Мои документы\Мои рисунки\Организатор клипов (Microsoft)\j02852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256"/>
            <a:ext cx="92868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ертикальный свиток 13"/>
          <p:cNvSpPr/>
          <p:nvPr/>
        </p:nvSpPr>
        <p:spPr>
          <a:xfrm>
            <a:off x="3071802" y="3000372"/>
            <a:ext cx="1785938" cy="571500"/>
          </a:xfrm>
          <a:prstGeom prst="verticalScroll">
            <a:avLst/>
          </a:prstGeom>
          <a:solidFill>
            <a:srgbClr val="F69B1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HNO</a:t>
            </a:r>
            <a:r>
              <a:rPr lang="en-US" sz="1200" dirty="0" smtClean="0">
                <a:solidFill>
                  <a:schemeClr val="bg2"/>
                </a:solidFill>
              </a:rPr>
              <a:t>3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3071802" y="2928934"/>
            <a:ext cx="1714500" cy="571500"/>
          </a:xfrm>
          <a:prstGeom prst="verticalScroll">
            <a:avLst/>
          </a:prstGeom>
          <a:solidFill>
            <a:srgbClr val="F69B1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HNO</a:t>
            </a:r>
            <a:r>
              <a:rPr lang="en-US" sz="1200" dirty="0" smtClean="0">
                <a:solidFill>
                  <a:schemeClr val="bg2"/>
                </a:solidFill>
              </a:rPr>
              <a:t>3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3071802" y="3000372"/>
            <a:ext cx="1643063" cy="500063"/>
          </a:xfrm>
          <a:prstGeom prst="verticalScroll">
            <a:avLst/>
          </a:prstGeom>
          <a:solidFill>
            <a:srgbClr val="F69B1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bg2"/>
                </a:solidFill>
              </a:rPr>
              <a:t>NaCL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000364" y="2928934"/>
            <a:ext cx="1643063" cy="642937"/>
          </a:xfrm>
          <a:prstGeom prst="verticalScroll">
            <a:avLst/>
          </a:prstGeom>
          <a:solidFill>
            <a:srgbClr val="F69B1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Cu(OH)</a:t>
            </a:r>
            <a:r>
              <a:rPr lang="en-US" sz="1200" dirty="0" smtClean="0">
                <a:solidFill>
                  <a:schemeClr val="bg2"/>
                </a:solidFill>
              </a:rPr>
              <a:t>2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36878" name="Прямоугольник 17"/>
          <p:cNvSpPr>
            <a:spLocks noChangeArrowheads="1"/>
          </p:cNvSpPr>
          <p:nvPr/>
        </p:nvSpPr>
        <p:spPr bwMode="auto">
          <a:xfrm>
            <a:off x="2857488" y="1285860"/>
            <a:ext cx="2451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Хімічна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пошта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6911" name="Рисунок 32" descr="C41-07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143500"/>
            <a:ext cx="15192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Управляющая кнопка: домой 33">
            <a:hlinkClick r:id="" action="ppaction://noaction" highlightClick="1"/>
          </p:cNvPr>
          <p:cNvSpPr/>
          <p:nvPr/>
        </p:nvSpPr>
        <p:spPr bwMode="auto">
          <a:xfrm>
            <a:off x="8572500" y="6429375"/>
            <a:ext cx="571500" cy="428625"/>
          </a:xfrm>
          <a:prstGeom prst="actionButtonHome">
            <a:avLst/>
          </a:prstGeom>
          <a:solidFill>
            <a:schemeClr val="bg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uk-UA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1214414" y="1214422"/>
            <a:ext cx="5364088" cy="452431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/>
              <a:t>Основи                                                           Кислоти</a:t>
            </a:r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chemeClr val="bg2"/>
                </a:solidFill>
              </a:rPr>
              <a:t>                                          </a:t>
            </a:r>
          </a:p>
          <a:p>
            <a:pPr algn="ctr"/>
            <a:r>
              <a:rPr lang="uk-UA" b="1" dirty="0" smtClean="0"/>
              <a:t>Оксиди </a:t>
            </a:r>
            <a:r>
              <a:rPr lang="uk-UA" b="1" dirty="0" smtClean="0">
                <a:solidFill>
                  <a:schemeClr val="bg2"/>
                </a:solidFill>
              </a:rPr>
              <a:t>                                               </a:t>
            </a:r>
            <a:r>
              <a:rPr lang="uk-UA" b="1" dirty="0" smtClean="0"/>
              <a:t> Солі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0.01094 -0.01943 L 0.01406 -0.01804 L 0.02413 -0.03886 L 0.02778 -0.03747 L 0.03906 -0.05944 L 0.04097 -0.05481 L 0.05208 -0.07771 L 0.05538 -0.07424 L 0.06615 -0.09667 L 0.06927 -0.09413 L 0.08021 -0.11517 L 0.08264 -0.11263 L 0.09375 -0.1346 L 0.0967 -0.13437 " pathEditMode="relative" rAng="-3338049" ptsTypes="FFFFFFFFFFFFFFF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4184 -0.13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5347 0.162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14983 0.178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1592 -0.146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7" grpId="0" animBg="1"/>
      <p:bldP spid="17" grpId="1" animBg="1"/>
      <p:bldP spid="1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uk-UA" sz="3200" b="1" u="sng" dirty="0" smtClean="0">
                <a:solidFill>
                  <a:srgbClr val="C00000"/>
                </a:solidFill>
              </a:rPr>
              <a:t>Інтеграційні технології як метод розвитку творчої активності учнів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491570734"/>
              </p:ext>
            </p:extLst>
          </p:nvPr>
        </p:nvGraphicFramePr>
        <p:xfrm>
          <a:off x="467544" y="1124744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007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uk-UA" sz="2700" b="1" u="sng" dirty="0" smtClean="0">
                <a:solidFill>
                  <a:srgbClr val="C00000"/>
                </a:solidFill>
              </a:rPr>
              <a:t/>
            </a:r>
            <a:br>
              <a:rPr lang="uk-UA" sz="2700" b="1" u="sng" dirty="0" smtClean="0">
                <a:solidFill>
                  <a:srgbClr val="C00000"/>
                </a:solidFill>
              </a:rPr>
            </a:br>
            <a:r>
              <a:rPr lang="uk-UA" sz="2700" b="1" u="sng" dirty="0">
                <a:solidFill>
                  <a:srgbClr val="C00000"/>
                </a:solidFill>
              </a:rPr>
              <a:t/>
            </a:r>
            <a:br>
              <a:rPr lang="uk-UA" sz="2700" b="1" u="sng" dirty="0">
                <a:solidFill>
                  <a:srgbClr val="C00000"/>
                </a:solidFill>
              </a:rPr>
            </a:br>
            <a:r>
              <a:rPr lang="uk-UA" sz="2700" b="1" u="sng" dirty="0" smtClean="0">
                <a:solidFill>
                  <a:srgbClr val="C00000"/>
                </a:solidFill>
              </a:rPr>
              <a:t>Педагогічна практика для слухачів курсів підвищення кваліфікації при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uk-UA" sz="2700" b="1" u="sng" dirty="0" smtClean="0">
                <a:solidFill>
                  <a:srgbClr val="C00000"/>
                </a:solidFill>
              </a:rPr>
              <a:t>Інституті післядипломної педагогічної освіти 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uk-UA" sz="2700" b="1" u="sng" dirty="0" smtClean="0">
                <a:solidFill>
                  <a:srgbClr val="C00000"/>
                </a:solidFill>
              </a:rPr>
              <a:t>Київського університету імені Бориса Грінченка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3" descr="D:\Документы\Методична робота\метод14-15\фотосем\IMG_1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4598" b="10885"/>
          <a:stretch>
            <a:fillRect/>
          </a:stretch>
        </p:blipFill>
        <p:spPr bwMode="auto">
          <a:xfrm>
            <a:off x="5076056" y="1738448"/>
            <a:ext cx="380785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D:\Документы\Методична робота\метод14-15\фотосем\IMG_1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82301"/>
            <a:ext cx="38884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D:\Документы\Методична робота\метод14-15\фотосем\IMG_1378.jpg"/>
          <p:cNvPicPr>
            <a:picLocks noChangeAspect="1" noChangeArrowheads="1"/>
          </p:cNvPicPr>
          <p:nvPr/>
        </p:nvPicPr>
        <p:blipFill>
          <a:blip r:embed="rId4" cstate="print"/>
          <a:srcRect l="23450" t="33333" r="18025" b="25641"/>
          <a:stretch>
            <a:fillRect/>
          </a:stretch>
        </p:blipFill>
        <p:spPr bwMode="auto">
          <a:xfrm>
            <a:off x="2267744" y="4077072"/>
            <a:ext cx="475252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file"/>
              </a:rPr>
              <a:t>Відео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 хімії     </a:t>
            </a:r>
            <a:b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b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Документы\Каф.прир.наук\P812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915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Документы\Каф.прир.наук\P812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4671466" cy="350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8435280" cy="2434282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 </a:t>
            </a: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біології</a:t>
            </a:r>
            <a:endParaRPr lang="ru-RU" dirty="0"/>
          </a:p>
        </p:txBody>
      </p:sp>
      <p:pic>
        <p:nvPicPr>
          <p:cNvPr id="20482" name="Picture 2" descr="IMG_0991"/>
          <p:cNvPicPr>
            <a:picLocks noChangeAspect="1" noChangeArrowheads="1"/>
          </p:cNvPicPr>
          <p:nvPr/>
        </p:nvPicPr>
        <p:blipFill>
          <a:blip r:embed="rId2" cstate="print"/>
          <a:srcRect t="24069" r="5324" b="10012"/>
          <a:stretch>
            <a:fillRect/>
          </a:stretch>
        </p:blipFill>
        <p:spPr bwMode="auto">
          <a:xfrm>
            <a:off x="119718" y="4005064"/>
            <a:ext cx="48268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11760" y="5085184"/>
            <a:ext cx="6275040" cy="10409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3" name="Picture 3" descr="IMG_1004"/>
          <p:cNvPicPr>
            <a:picLocks noChangeAspect="1" noChangeArrowheads="1"/>
          </p:cNvPicPr>
          <p:nvPr/>
        </p:nvPicPr>
        <p:blipFill>
          <a:blip r:embed="rId3" cstate="print"/>
          <a:srcRect b="9281"/>
          <a:stretch>
            <a:fillRect/>
          </a:stretch>
        </p:blipFill>
        <p:spPr bwMode="auto">
          <a:xfrm>
            <a:off x="5148063" y="332656"/>
            <a:ext cx="381224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IMG_0989"/>
          <p:cNvPicPr>
            <a:picLocks noChangeAspect="1" noChangeArrowheads="1"/>
          </p:cNvPicPr>
          <p:nvPr/>
        </p:nvPicPr>
        <p:blipFill>
          <a:blip r:embed="rId4" cstate="print"/>
          <a:srcRect t="17830" r="7085" b="12797"/>
          <a:stretch>
            <a:fillRect/>
          </a:stretch>
        </p:blipFill>
        <p:spPr bwMode="auto">
          <a:xfrm>
            <a:off x="354223" y="476672"/>
            <a:ext cx="437472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IMG_0997"/>
          <p:cNvPicPr>
            <a:picLocks noChangeAspect="1" noChangeArrowheads="1"/>
          </p:cNvPicPr>
          <p:nvPr/>
        </p:nvPicPr>
        <p:blipFill>
          <a:blip r:embed="rId5" cstate="print"/>
          <a:srcRect r="22741"/>
          <a:stretch>
            <a:fillRect/>
          </a:stretch>
        </p:blipFill>
        <p:spPr bwMode="auto">
          <a:xfrm>
            <a:off x="6720177" y="3068961"/>
            <a:ext cx="20428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IMG_0992"/>
          <p:cNvPicPr>
            <a:picLocks noChangeAspect="1" noChangeArrowheads="1"/>
          </p:cNvPicPr>
          <p:nvPr/>
        </p:nvPicPr>
        <p:blipFill>
          <a:blip r:embed="rId6" cstate="print"/>
          <a:srcRect l="14158" r="7972"/>
          <a:stretch>
            <a:fillRect/>
          </a:stretch>
        </p:blipFill>
        <p:spPr bwMode="auto">
          <a:xfrm>
            <a:off x="5220072" y="2984917"/>
            <a:ext cx="2160240" cy="368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13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Методична  </a:t>
            </a:r>
            <a:r>
              <a:rPr lang="ru-RU" sz="6000" i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копілка</a:t>
            </a:r>
            <a:r>
              <a:rPr lang="ru-RU" sz="6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661248"/>
          </a:xfrm>
        </p:spPr>
        <p:txBody>
          <a:bodyPr>
            <a:normAutofit fontScale="77500" lnSpcReduction="20000"/>
          </a:bodyPr>
          <a:lstStyle/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i="1" spc="5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hlinkClick r:id="rId2" action="ppaction://hlinkfile"/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Конспекти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відкритих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робочих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уроків</a:t>
            </a:r>
            <a:endParaRPr lang="ru-RU" i="1" spc="5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Сценарії позакласних заходів.</a:t>
            </a:r>
            <a:endParaRPr lang="ru-RU" i="1" spc="5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Матеріали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до </a:t>
            </a: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шкільних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олімпіад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Матеріали до декади природничих наук.</a:t>
            </a:r>
            <a:endParaRPr lang="ru-RU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Матеріали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ДПА.</a:t>
            </a:r>
            <a:endParaRPr lang="ru-RU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Підготовчи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тести до  ЗНО</a:t>
            </a:r>
            <a:endParaRPr lang="ru-RU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Інформація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</a:t>
            </a:r>
            <a:endParaRPr lang="ru-RU" i="1" spc="5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None/>
              <a:defRPr/>
            </a:pPr>
            <a:r>
              <a:rPr lang="ru-RU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</a:t>
            </a: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допитливих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Додатковий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ru-RU" i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матеріал</a:t>
            </a:r>
            <a:endParaRPr lang="ru-RU" i="1" spc="5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 algn="just">
              <a:lnSpc>
                <a:spcPct val="90000"/>
              </a:lnSpc>
              <a:buNone/>
              <a:defRPr/>
            </a:pPr>
            <a:r>
              <a:rPr lang="ru-RU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r>
              <a:rPr lang="ru-RU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предмету</a:t>
            </a:r>
            <a:r>
              <a:rPr lang="ru-RU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450850" indent="-45085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Комп'ютерні презентації</a:t>
            </a:r>
          </a:p>
          <a:p>
            <a:pPr marL="450850" indent="-450850" algn="just">
              <a:lnSpc>
                <a:spcPct val="90000"/>
              </a:lnSpc>
              <a:buNone/>
              <a:defRPr/>
            </a:pPr>
            <a:r>
              <a:rPr lang="uk-UA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уроків.</a:t>
            </a:r>
          </a:p>
          <a:p>
            <a:pPr marL="450850" indent="-450850" algn="just">
              <a:lnSpc>
                <a:spcPct val="90000"/>
              </a:lnSpc>
              <a:buNone/>
              <a:defRPr/>
            </a:pPr>
            <a:r>
              <a:rPr lang="uk-UA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Відеоматеріали до уроків.</a:t>
            </a:r>
          </a:p>
          <a:p>
            <a:pPr marL="450850" indent="-450850" algn="just">
              <a:lnSpc>
                <a:spcPct val="90000"/>
              </a:lnSpc>
              <a:buNone/>
              <a:defRPr/>
            </a:pPr>
            <a:endParaRPr lang="ru-RU" b="1" i="1" spc="5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3008C4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 algn="just">
              <a:lnSpc>
                <a:spcPct val="90000"/>
              </a:lnSpc>
              <a:buNone/>
              <a:defRPr/>
            </a:pPr>
            <a:r>
              <a:rPr lang="uk-UA" b="1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b="1" i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b="1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B9134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dirty="0"/>
          </a:p>
        </p:txBody>
      </p:sp>
      <p:pic>
        <p:nvPicPr>
          <p:cNvPr id="4" name="Рисунок 5" descr="image02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3214688" cy="2571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92896"/>
            <a:ext cx="8686800" cy="4248472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altLang="ru-RU" sz="2800" b="1" i="1" dirty="0" err="1" smtClean="0">
                <a:solidFill>
                  <a:srgbClr val="C00000"/>
                </a:solidFill>
              </a:rPr>
              <a:t>Освіта</a:t>
            </a:r>
            <a:r>
              <a:rPr lang="ru-RU" altLang="ru-RU" sz="2800" b="1" i="1" dirty="0" smtClean="0"/>
              <a:t> – </a:t>
            </a:r>
            <a:r>
              <a:rPr lang="ru-RU" altLang="ru-RU" sz="2800" b="1" i="1" dirty="0" err="1" smtClean="0"/>
              <a:t>вища</a:t>
            </a:r>
            <a:r>
              <a:rPr lang="ru-RU" altLang="ru-RU" sz="2800" b="1" i="1" dirty="0" smtClean="0"/>
              <a:t>.</a:t>
            </a:r>
            <a:endParaRPr lang="en-US" altLang="ru-RU" sz="2800" b="1" dirty="0" smtClean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 smtClean="0">
                <a:latin typeface="Comic Sans MS" pitchFamily="66" charset="0"/>
              </a:rPr>
              <a:t>1989-1994 КДПУ </a:t>
            </a:r>
            <a:endParaRPr lang="uk-UA" altLang="ru-RU" sz="24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>
                <a:latin typeface="Comic Sans MS" pitchFamily="66" charset="0"/>
              </a:rPr>
              <a:t>ім. Драгоманова ,</a:t>
            </a:r>
            <a:endParaRPr lang="en-US" altLang="ru-RU" sz="24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 smtClean="0">
                <a:latin typeface="Comic Sans MS" pitchFamily="66" charset="0"/>
              </a:rPr>
              <a:t>природничо-географічний факультет,</a:t>
            </a:r>
            <a:endParaRPr lang="uk-UA" altLang="ru-RU" sz="24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Спеціальність</a:t>
            </a:r>
            <a:r>
              <a:rPr lang="uk-UA" altLang="ru-RU" sz="2400" b="1" dirty="0" smtClean="0">
                <a:latin typeface="Comic Sans MS" pitchFamily="66" charset="0"/>
              </a:rPr>
              <a:t> -  </a:t>
            </a:r>
            <a:r>
              <a:rPr lang="uk-UA" altLang="ru-RU" sz="2400" b="1" dirty="0">
                <a:latin typeface="Comic Sans MS" pitchFamily="66" charset="0"/>
              </a:rPr>
              <a:t>вчитель біології та хімії</a:t>
            </a:r>
            <a:r>
              <a:rPr lang="uk-UA" altLang="ru-RU" sz="2400" b="1" dirty="0" smtClean="0">
                <a:latin typeface="Comic Sans MS" pitchFamily="66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Посада</a:t>
            </a:r>
            <a:r>
              <a:rPr lang="uk-UA" altLang="ru-RU" sz="2400" b="1" dirty="0" smtClean="0">
                <a:latin typeface="Comic Sans MS" pitchFamily="66" charset="0"/>
              </a:rPr>
              <a:t> – вчитель хімії</a:t>
            </a:r>
            <a:endParaRPr lang="en-US" altLang="ru-RU" sz="24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Стаж педагогічної роботи </a:t>
            </a:r>
            <a:r>
              <a:rPr lang="uk-UA" altLang="ru-RU" sz="2400" b="1" dirty="0" smtClean="0">
                <a:latin typeface="Comic Sans MS" pitchFamily="66" charset="0"/>
              </a:rPr>
              <a:t>- 15 років.</a:t>
            </a: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Кваліфікаційна категорія </a:t>
            </a:r>
            <a:r>
              <a:rPr lang="uk-UA" altLang="ru-RU" sz="2400" b="1" dirty="0" smtClean="0">
                <a:latin typeface="Comic Sans MS" pitchFamily="66" charset="0"/>
              </a:rPr>
              <a:t>– перша.</a:t>
            </a: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Педагогічне кредо</a:t>
            </a:r>
            <a:r>
              <a:rPr lang="uk-UA" altLang="ru-RU" sz="2400" b="1" dirty="0" smtClean="0">
                <a:latin typeface="Comic Sans MS" pitchFamily="66" charset="0"/>
              </a:rPr>
              <a:t>: </a:t>
            </a:r>
            <a:r>
              <a:rPr lang="uk-UA" altLang="ru-RU" sz="2400" b="1" dirty="0" err="1" smtClean="0">
                <a:latin typeface="Comic Sans MS" pitchFamily="66" charset="0"/>
              </a:rPr>
              <a:t>урок-</a:t>
            </a:r>
            <a:r>
              <a:rPr lang="uk-UA" altLang="ru-RU" sz="2400" b="1" dirty="0" smtClean="0">
                <a:latin typeface="Comic Sans MS" pitchFamily="66" charset="0"/>
              </a:rPr>
              <a:t> не самоціль,</a:t>
            </a: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 smtClean="0">
                <a:latin typeface="Comic Sans MS" pitchFamily="66" charset="0"/>
              </a:rPr>
              <a:t>це інструмент виховання та розвитку</a:t>
            </a:r>
          </a:p>
          <a:p>
            <a:pPr>
              <a:spcBef>
                <a:spcPct val="0"/>
              </a:spcBef>
              <a:buNone/>
            </a:pPr>
            <a:r>
              <a:rPr lang="uk-UA" altLang="ru-RU" sz="2400" b="1" dirty="0" smtClean="0">
                <a:latin typeface="Comic Sans MS" pitchFamily="66" charset="0"/>
              </a:rPr>
              <a:t> особистості.</a:t>
            </a:r>
          </a:p>
          <a:p>
            <a:pPr algn="ctr">
              <a:spcBef>
                <a:spcPct val="0"/>
              </a:spcBef>
              <a:buNone/>
            </a:pPr>
            <a:endParaRPr lang="uk-UA" altLang="ru-RU" sz="2800" b="1" dirty="0">
              <a:latin typeface="Comic Sans MS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92288"/>
          </a:xfrm>
          <a:prstGeom prst="ellipseRibbon2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Грищенко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Оксана </a:t>
            </a:r>
            <a:r>
              <a:rPr lang="ru-RU" i="1" dirty="0" err="1">
                <a:solidFill>
                  <a:schemeClr val="tx1"/>
                </a:solidFill>
              </a:rPr>
              <a:t>Володимирівна</a:t>
            </a:r>
            <a:endParaRPr lang="ru-RU" dirty="0"/>
          </a:p>
        </p:txBody>
      </p:sp>
      <p:pic>
        <p:nvPicPr>
          <p:cNvPr id="6146" name="Picture 2" descr="D:\foto\семья\Новая папка\DSC02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458" y="3065334"/>
            <a:ext cx="2766542" cy="37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7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окументы\МАН\МАН звіт14\атестація\хімія фото\IMG_3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1052736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Оксана\DSCN0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2" r="13882" b="12647"/>
          <a:stretch>
            <a:fillRect/>
          </a:stretch>
        </p:blipFill>
        <p:spPr bwMode="auto">
          <a:xfrm>
            <a:off x="22405" y="3933057"/>
            <a:ext cx="4117547" cy="2953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Копия IMG_05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21087"/>
            <a:ext cx="4211960" cy="259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Новая папка (2)\Новая папка\IMG_0404.jpg"/>
          <p:cNvPicPr/>
          <p:nvPr/>
        </p:nvPicPr>
        <p:blipFill>
          <a:blip r:embed="rId5" cstate="print"/>
          <a:srcRect l="13148" t="15990" r="6841" b="27941"/>
          <a:stretch>
            <a:fillRect/>
          </a:stretch>
        </p:blipFill>
        <p:spPr bwMode="auto">
          <a:xfrm>
            <a:off x="22405" y="1050414"/>
            <a:ext cx="3181443" cy="237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Перспективний план вих. робота\Вибори Рада 2010\Изображение 0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060848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27984" y="18864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i="1" dirty="0" smtClean="0">
                <a:solidFill>
                  <a:srgbClr val="C00000"/>
                </a:solidFill>
              </a:rPr>
              <a:t>Просто знати – це ще не все. </a:t>
            </a:r>
          </a:p>
          <a:p>
            <a:pPr algn="r"/>
            <a:r>
              <a:rPr lang="uk-UA" b="1" i="1" dirty="0" smtClean="0">
                <a:solidFill>
                  <a:srgbClr val="C00000"/>
                </a:solidFill>
              </a:rPr>
              <a:t>Знання потрібно використовувати.</a:t>
            </a:r>
          </a:p>
          <a:p>
            <a:pPr algn="r"/>
            <a:r>
              <a:rPr lang="uk-UA" sz="1400" b="1" i="1" dirty="0" smtClean="0">
                <a:solidFill>
                  <a:srgbClr val="C00000"/>
                </a:solidFill>
              </a:rPr>
              <a:t>Гете</a:t>
            </a:r>
            <a:endParaRPr lang="ru-RU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22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387" y="2348663"/>
            <a:ext cx="2747321" cy="115212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Декада хімії та біології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D:\mama\ліцей\Photo\DSC_00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1047"/>
            <a:ext cx="4492356" cy="2975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mama\ліцей\Photo\DSC_0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2628"/>
            <a:ext cx="3981246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mama\ліцей\Photo\DSC_0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5" y="-17690"/>
            <a:ext cx="2443616" cy="368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Оксана\IMG_44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66353"/>
            <a:ext cx="3443455" cy="2582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Оксана\DSCN00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279" y="0"/>
            <a:ext cx="3110475" cy="23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mama\ліцей\Photo\DSC_0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2443616" cy="3689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Тиждень хімії\IMG_2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754" y="-99392"/>
            <a:ext cx="3740380" cy="2805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14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</a:rPr>
              <a:t>«</a:t>
            </a:r>
            <a:r>
              <a:rPr lang="uk-UA" sz="2800" b="1" i="1" dirty="0">
                <a:solidFill>
                  <a:srgbClr val="C00000"/>
                </a:solidFill>
              </a:rPr>
              <a:t>Ти лише до тієї пори здатний сприяти освіті інших, поки продовжуєш працювати над власною освітою</a:t>
            </a:r>
            <a:r>
              <a:rPr lang="uk-UA" sz="2800" b="1" i="1" dirty="0" smtClean="0">
                <a:solidFill>
                  <a:srgbClr val="C00000"/>
                </a:solidFill>
              </a:rPr>
              <a:t>...»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endParaRPr lang="en-US" sz="2800" b="1" i="1" dirty="0">
              <a:solidFill>
                <a:srgbClr val="C00000"/>
              </a:solidFill>
            </a:endParaRPr>
          </a:p>
          <a:p>
            <a:pPr algn="r"/>
            <a:r>
              <a:rPr lang="uk-UA" sz="2800" b="1" i="1" dirty="0" smtClean="0">
                <a:solidFill>
                  <a:srgbClr val="C00000"/>
                </a:solidFill>
              </a:rPr>
              <a:t> </a:t>
            </a:r>
            <a:r>
              <a:rPr lang="uk-UA" sz="2800" b="1" i="1" dirty="0">
                <a:solidFill>
                  <a:srgbClr val="C00000"/>
                </a:solidFill>
              </a:rPr>
              <a:t>Н</a:t>
            </a:r>
            <a:r>
              <a:rPr lang="uk-UA" sz="2800" b="1" i="1" dirty="0" smtClean="0">
                <a:solidFill>
                  <a:srgbClr val="C00000"/>
                </a:solidFill>
              </a:rPr>
              <a:t>імецького </a:t>
            </a:r>
            <a:r>
              <a:rPr lang="uk-UA" sz="2800" b="1" i="1" dirty="0">
                <a:solidFill>
                  <a:srgbClr val="C00000"/>
                </a:solidFill>
              </a:rPr>
              <a:t>філософа </a:t>
            </a:r>
            <a:r>
              <a:rPr lang="uk-UA" sz="2800" b="1" i="1" dirty="0" err="1">
                <a:solidFill>
                  <a:srgbClr val="C00000"/>
                </a:solidFill>
              </a:rPr>
              <a:t>Дістервега</a:t>
            </a:r>
            <a:r>
              <a:rPr lang="uk-UA" sz="2800" b="1" i="1" dirty="0">
                <a:solidFill>
                  <a:srgbClr val="C00000"/>
                </a:solidFill>
              </a:rPr>
              <a:t>: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800000"/>
                </a:solidFill>
              </a:rPr>
              <a:t> МЕТОДИЧНА  ТЕМА: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Розвиток ключових </a:t>
            </a:r>
            <a:r>
              <a:rPr lang="uk-UA" sz="4400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компетентностей</a:t>
            </a:r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учнів шляхом впровадження елементів </a:t>
            </a:r>
            <a:r>
              <a:rPr lang="uk-UA" sz="44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інноваційних технологій на </a:t>
            </a:r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уроках</a:t>
            </a:r>
          </a:p>
          <a:p>
            <a:pPr marL="0" indent="0" algn="ctr">
              <a:buNone/>
            </a:pPr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uk-UA" sz="44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хімії та </a:t>
            </a:r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біології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0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Технології , які цікавлять учнів</a:t>
            </a:r>
            <a:endParaRPr lang="ru-RU" b="1" i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4529256"/>
              </p:ext>
            </p:extLst>
          </p:nvPr>
        </p:nvGraphicFramePr>
        <p:xfrm>
          <a:off x="827584" y="1988840"/>
          <a:ext cx="7318375" cy="4006850"/>
        </p:xfrm>
        <a:graphic>
          <a:graphicData uri="http://schemas.openxmlformats.org/presentationml/2006/ole">
            <p:oleObj spid="_x0000_s1066" name="Worksheet" r:id="rId3" imgW="8020050" imgH="439115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Ставлення учнів до новітніх технологій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19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4567214"/>
              </p:ext>
            </p:extLst>
          </p:nvPr>
        </p:nvGraphicFramePr>
        <p:xfrm>
          <a:off x="467544" y="1412776"/>
          <a:ext cx="8229600" cy="5112568"/>
        </p:xfrm>
        <a:graphic>
          <a:graphicData uri="http://schemas.openxmlformats.org/presentationml/2006/ole">
            <p:oleObj spid="_x0000_s2090" r:id="rId3" imgW="8230313" imgH="46272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лнце 13"/>
          <p:cNvSpPr/>
          <p:nvPr/>
        </p:nvSpPr>
        <p:spPr>
          <a:xfrm>
            <a:off x="2339752" y="2051396"/>
            <a:ext cx="4248471" cy="3105796"/>
          </a:xfrm>
          <a:prstGeom prst="sun">
            <a:avLst>
              <a:gd name="adj" fmla="val 186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Інноваційні  технології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EF20C-9DDE-4279-87FF-EAD450E33AF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17144" y="147592"/>
            <a:ext cx="2704296" cy="2154553"/>
          </a:xfrm>
          <a:prstGeom prst="cloudCallout">
            <a:avLst>
              <a:gd name="adj1" fmla="val 45422"/>
              <a:gd name="adj2" fmla="val 578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/>
              <a:t>Дискусії</a:t>
            </a:r>
            <a:endParaRPr lang="ru-RU" sz="2000" b="1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-49863" y="4150201"/>
            <a:ext cx="2994851" cy="2473611"/>
          </a:xfrm>
          <a:prstGeom prst="cloudCallout">
            <a:avLst>
              <a:gd name="adj1" fmla="val 31017"/>
              <a:gd name="adj2" fmla="val -438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 smtClean="0"/>
              <a:t>Пошуково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дослідницька</a:t>
            </a:r>
            <a:r>
              <a:rPr lang="en-US" sz="2000" b="1" dirty="0" smtClean="0"/>
              <a:t> </a:t>
            </a:r>
            <a:r>
              <a:rPr lang="uk-UA" sz="2000" b="1" dirty="0" smtClean="0"/>
              <a:t>робота</a:t>
            </a:r>
            <a:endParaRPr lang="ru-RU" sz="2000" b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5894096" y="154869"/>
            <a:ext cx="2910435" cy="2216637"/>
          </a:xfrm>
          <a:prstGeom prst="cloudCallout">
            <a:avLst>
              <a:gd name="adj1" fmla="val -52714"/>
              <a:gd name="adj2" fmla="val 5407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err="1" smtClean="0"/>
              <a:t>Кооперитивне</a:t>
            </a:r>
            <a:r>
              <a:rPr lang="uk-UA" sz="2000" b="1" dirty="0" smtClean="0"/>
              <a:t> навчання</a:t>
            </a:r>
            <a:endParaRPr lang="ru-RU" sz="2000" b="1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2951979" y="4954351"/>
            <a:ext cx="2986560" cy="1847850"/>
          </a:xfrm>
          <a:prstGeom prst="cloudCallout">
            <a:avLst>
              <a:gd name="adj1" fmla="val -7230"/>
              <a:gd name="adj2" fmla="val -544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 smtClean="0"/>
              <a:t>Розвиток</a:t>
            </a:r>
            <a:r>
              <a:rPr lang="ru-RU" sz="2000" b="1" dirty="0" smtClean="0"/>
              <a:t> критичного </a:t>
            </a:r>
            <a:r>
              <a:rPr lang="ru-RU" sz="2000" b="1" dirty="0" err="1" smtClean="0"/>
              <a:t>мислення</a:t>
            </a:r>
            <a:endParaRPr lang="ru-RU" sz="2000" b="1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2787621" y="214290"/>
            <a:ext cx="3150917" cy="1571625"/>
          </a:xfrm>
          <a:prstGeom prst="cloudCallout">
            <a:avLst>
              <a:gd name="adj1" fmla="val 178"/>
              <a:gd name="adj2" fmla="val 6433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Проектне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endParaRPr lang="ru-RU" b="1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6305491" y="2309421"/>
            <a:ext cx="2872642" cy="2086941"/>
          </a:xfrm>
          <a:prstGeom prst="cloudCallout">
            <a:avLst>
              <a:gd name="adj1" fmla="val -62558"/>
              <a:gd name="adj2" fmla="val 1572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 smtClean="0"/>
              <a:t>Навчально-ділова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гра</a:t>
            </a:r>
            <a:endParaRPr lang="ru-RU" sz="2000" b="1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-212489" y="2341145"/>
            <a:ext cx="2680117" cy="1912010"/>
          </a:xfrm>
          <a:prstGeom prst="cloudCallout">
            <a:avLst>
              <a:gd name="adj1" fmla="val 31982"/>
              <a:gd name="adj2" fmla="val -3567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/>
              <a:t>Ситуаційне моделювання</a:t>
            </a:r>
            <a:endParaRPr lang="ru-RU" sz="20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5929312" y="4430999"/>
            <a:ext cx="3214688" cy="2166351"/>
          </a:xfrm>
          <a:prstGeom prst="cloudCallout">
            <a:avLst>
              <a:gd name="adj1" fmla="val -51627"/>
              <a:gd name="adj2" fmla="val -4142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 smtClean="0"/>
              <a:t>Різнорівневе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навчання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556792"/>
          </a:xfrm>
          <a:prstGeom prst="flowChartMultidocumen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Етап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перевірки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домашнього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завдання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367240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err="1">
                <a:solidFill>
                  <a:srgbClr val="FFFF00"/>
                </a:solidFill>
              </a:rPr>
              <a:t>Гра</a:t>
            </a:r>
            <a:r>
              <a:rPr lang="ru-RU" sz="2400" b="1" dirty="0">
                <a:solidFill>
                  <a:srgbClr val="FFFF00"/>
                </a:solidFill>
              </a:rPr>
              <a:t> «</a:t>
            </a:r>
            <a:r>
              <a:rPr lang="ru-RU" sz="2400" b="1" dirty="0" err="1">
                <a:solidFill>
                  <a:srgbClr val="FFFF00"/>
                </a:solidFill>
              </a:rPr>
              <a:t>Третій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зайвий</a:t>
            </a:r>
            <a:r>
              <a:rPr lang="ru-RU" sz="2400" b="1" dirty="0" smtClean="0">
                <a:solidFill>
                  <a:srgbClr val="FFFF00"/>
                </a:solidFill>
              </a:rPr>
              <a:t>»</a:t>
            </a:r>
          </a:p>
          <a:p>
            <a:pPr fontAlgn="base"/>
            <a:endParaRPr lang="ru-RU" sz="2000" b="1" dirty="0">
              <a:solidFill>
                <a:srgbClr val="FFFF00"/>
              </a:solidFill>
            </a:endParaRPr>
          </a:p>
          <a:p>
            <a:pPr fontAlgn="base"/>
            <a:r>
              <a:rPr lang="ru-RU" sz="2000" b="1" dirty="0"/>
              <a:t>  </a:t>
            </a:r>
            <a:r>
              <a:rPr lang="ru-RU" sz="2000" b="1" dirty="0" err="1"/>
              <a:t>HBr</a:t>
            </a:r>
            <a:r>
              <a:rPr lang="ru-RU" sz="2000" b="1" dirty="0"/>
              <a:t>           H</a:t>
            </a:r>
            <a:r>
              <a:rPr lang="ru-RU" sz="2000" b="1" baseline="-25000" dirty="0"/>
              <a:t>2</a:t>
            </a:r>
            <a:r>
              <a:rPr lang="ru-RU" sz="2000" b="1" dirty="0"/>
              <a:t>SiO</a:t>
            </a:r>
            <a:r>
              <a:rPr lang="ru-RU" sz="2000" b="1" baseline="-25000" dirty="0"/>
              <a:t>3</a:t>
            </a:r>
            <a:r>
              <a:rPr lang="ru-RU" sz="2000" b="1" dirty="0"/>
              <a:t>         CuSO</a:t>
            </a:r>
            <a:r>
              <a:rPr lang="ru-RU" sz="2000" b="1" baseline="-25000" dirty="0"/>
              <a:t>4</a:t>
            </a:r>
            <a:endParaRPr lang="ru-RU" sz="2000" b="1" dirty="0"/>
          </a:p>
          <a:p>
            <a:pPr fontAlgn="base"/>
            <a:r>
              <a:rPr lang="uk-UA" sz="2000" b="1" dirty="0"/>
              <a:t> </a:t>
            </a:r>
            <a:r>
              <a:rPr lang="en-US" sz="2000" b="1" dirty="0"/>
              <a:t>Al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3              </a:t>
            </a:r>
            <a:r>
              <a:rPr lang="en-US" sz="2000" b="1" dirty="0"/>
              <a:t>H</a:t>
            </a:r>
            <a:r>
              <a:rPr lang="en-US" sz="2000" b="1" baseline="-25000" dirty="0"/>
              <a:t>3</a:t>
            </a:r>
            <a:r>
              <a:rPr lang="en-US" sz="2000" b="1" dirty="0"/>
              <a:t>PO</a:t>
            </a:r>
            <a:r>
              <a:rPr lang="en-US" sz="2000" b="1" baseline="-25000" dirty="0"/>
              <a:t>4    </a:t>
            </a:r>
            <a:r>
              <a:rPr lang="en-US" sz="2000" b="1" dirty="0"/>
              <a:t>       HNO</a:t>
            </a:r>
            <a:r>
              <a:rPr lang="en-US" sz="2000" b="1" baseline="-25000" dirty="0"/>
              <a:t>3</a:t>
            </a:r>
            <a:endParaRPr lang="ru-RU" sz="2000" b="1" dirty="0"/>
          </a:p>
          <a:p>
            <a:pPr fontAlgn="base"/>
            <a:r>
              <a:rPr lang="en-US" sz="2000" b="1" dirty="0"/>
              <a:t> H</a:t>
            </a:r>
            <a:r>
              <a:rPr lang="en-US" sz="2000" b="1" baseline="-25000" dirty="0"/>
              <a:t>2</a:t>
            </a:r>
            <a:r>
              <a:rPr lang="en-US" sz="2000" b="1" dirty="0"/>
              <a:t>CO</a:t>
            </a:r>
            <a:r>
              <a:rPr lang="en-US" sz="2000" b="1" baseline="-25000" dirty="0"/>
              <a:t>3</a:t>
            </a:r>
            <a:r>
              <a:rPr lang="en-US" sz="2000" b="1" dirty="0"/>
              <a:t>        H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r>
              <a:rPr lang="en-US" sz="2000" b="1" dirty="0"/>
              <a:t>         </a:t>
            </a:r>
            <a:r>
              <a:rPr lang="en-US" sz="2000" b="1" dirty="0" err="1" smtClean="0"/>
              <a:t>HCl</a:t>
            </a:r>
            <a:endParaRPr lang="uk-UA" sz="2000" b="1" dirty="0" smtClean="0"/>
          </a:p>
          <a:p>
            <a:pPr fontAlgn="base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83587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Знайди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відповідність</a:t>
            </a:r>
            <a:r>
              <a:rPr lang="ru-RU" sz="2400" b="1" dirty="0">
                <a:solidFill>
                  <a:srgbClr val="FF0000"/>
                </a:solidFill>
              </a:rPr>
              <a:t>»</a:t>
            </a:r>
            <a:endParaRPr lang="uk-UA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5983007"/>
              </p:ext>
            </p:extLst>
          </p:nvPr>
        </p:nvGraphicFramePr>
        <p:xfrm>
          <a:off x="98507" y="4097245"/>
          <a:ext cx="4454152" cy="2644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830"/>
                <a:gridCol w="2365322"/>
              </a:tblGrid>
              <a:tr h="560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 err="1">
                          <a:effectLst/>
                        </a:rPr>
                        <a:t>Хімічна</a:t>
                      </a:r>
                      <a:r>
                        <a:rPr lang="ru-RU" sz="2000" b="1" kern="50" dirty="0">
                          <a:effectLst/>
                        </a:rPr>
                        <a:t> формула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 err="1">
                          <a:effectLst/>
                        </a:rPr>
                        <a:t>Назва</a:t>
                      </a:r>
                      <a:r>
                        <a:rPr lang="ru-RU" sz="2000" b="1" kern="50" dirty="0">
                          <a:effectLst/>
                        </a:rPr>
                        <a:t> </a:t>
                      </a:r>
                      <a:r>
                        <a:rPr lang="ru-RU" sz="2000" b="1" kern="50" dirty="0" err="1">
                          <a:effectLst/>
                        </a:rPr>
                        <a:t>речовини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А. </a:t>
                      </a:r>
                      <a:r>
                        <a:rPr lang="en-US" sz="2000" b="1" kern="50" dirty="0">
                          <a:effectLst/>
                        </a:rPr>
                        <a:t>CaCO</a:t>
                      </a:r>
                      <a:r>
                        <a:rPr lang="en-US" sz="2000" b="1" kern="50" baseline="-25000" dirty="0">
                          <a:effectLst/>
                        </a:rPr>
                        <a:t>3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b="1" kern="50">
                          <a:effectLst/>
                        </a:rPr>
                        <a:t>кальцій карбід</a:t>
                      </a:r>
                      <a:endParaRPr lang="ru-RU" sz="2000" b="1" kern="5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Б.</a:t>
                      </a:r>
                      <a:r>
                        <a:rPr lang="en-US" sz="2000" b="1" kern="50" dirty="0">
                          <a:effectLst/>
                        </a:rPr>
                        <a:t> CaC</a:t>
                      </a:r>
                      <a:r>
                        <a:rPr lang="en-US" sz="2000" b="1" kern="50" baseline="-25000" dirty="0">
                          <a:effectLst/>
                        </a:rPr>
                        <a:t>2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000" b="1" kern="50" dirty="0" smtClean="0">
                          <a:effectLst/>
                        </a:rPr>
                        <a:t>2. </a:t>
                      </a:r>
                      <a:r>
                        <a:rPr lang="ru-RU" sz="2000" b="1" kern="50" dirty="0" err="1" smtClean="0">
                          <a:effectLst/>
                        </a:rPr>
                        <a:t>кальцій</a:t>
                      </a:r>
                      <a:r>
                        <a:rPr lang="ru-RU" sz="2000" b="1" kern="50" dirty="0" smtClean="0">
                          <a:effectLst/>
                        </a:rPr>
                        <a:t> </a:t>
                      </a:r>
                      <a:r>
                        <a:rPr lang="ru-RU" sz="2000" b="1" kern="50" dirty="0" err="1">
                          <a:effectLst/>
                        </a:rPr>
                        <a:t>нітрат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</a:tr>
              <a:tr h="56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В. </a:t>
                      </a:r>
                      <a:r>
                        <a:rPr lang="en-US" sz="2000" b="1" kern="50" dirty="0">
                          <a:effectLst/>
                        </a:rPr>
                        <a:t>Ca(OH)</a:t>
                      </a:r>
                      <a:r>
                        <a:rPr lang="en-US" sz="2000" b="1" kern="50" baseline="-25000" dirty="0">
                          <a:effectLst/>
                        </a:rPr>
                        <a:t>2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000" b="1" kern="50" dirty="0" smtClean="0">
                          <a:effectLst/>
                        </a:rPr>
                        <a:t>3 .кальцій </a:t>
                      </a:r>
                      <a:r>
                        <a:rPr lang="ru-RU" sz="2000" b="1" kern="50" dirty="0">
                          <a:effectLst/>
                        </a:rPr>
                        <a:t>карбонат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</a:tr>
              <a:tr h="56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Г. </a:t>
                      </a:r>
                      <a:r>
                        <a:rPr lang="en-US" sz="2000" b="1" kern="50" dirty="0" err="1">
                          <a:effectLst/>
                        </a:rPr>
                        <a:t>CaO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000" b="1" kern="50" dirty="0" smtClean="0">
                          <a:effectLst/>
                        </a:rPr>
                        <a:t>4. </a:t>
                      </a:r>
                      <a:r>
                        <a:rPr lang="ru-RU" sz="2000" b="1" kern="50" dirty="0" err="1" smtClean="0">
                          <a:effectLst/>
                        </a:rPr>
                        <a:t>кальцій</a:t>
                      </a:r>
                      <a:r>
                        <a:rPr lang="ru-RU" sz="2000" b="1" kern="50" dirty="0" smtClean="0">
                          <a:effectLst/>
                        </a:rPr>
                        <a:t> </a:t>
                      </a:r>
                      <a:r>
                        <a:rPr lang="ru-RU" sz="2000" b="1" kern="50" dirty="0" err="1">
                          <a:effectLst/>
                        </a:rPr>
                        <a:t>гідроксид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50">
                          <a:effectLst/>
                        </a:rPr>
                        <a:t> </a:t>
                      </a:r>
                      <a:endParaRPr lang="ru-RU" sz="2000" b="1" kern="5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000" b="1" kern="50" dirty="0" smtClean="0">
                          <a:effectLst/>
                        </a:rPr>
                        <a:t>5. </a:t>
                      </a:r>
                      <a:r>
                        <a:rPr lang="ru-RU" sz="2000" b="1" kern="50" dirty="0" err="1" smtClean="0">
                          <a:effectLst/>
                        </a:rPr>
                        <a:t>кальцій</a:t>
                      </a:r>
                      <a:r>
                        <a:rPr lang="ru-RU" sz="2000" b="1" kern="50" dirty="0" smtClean="0">
                          <a:effectLst/>
                        </a:rPr>
                        <a:t> </a:t>
                      </a:r>
                      <a:r>
                        <a:rPr lang="ru-RU" sz="2000" b="1" kern="50" dirty="0">
                          <a:effectLst/>
                        </a:rPr>
                        <a:t>оксид</a:t>
                      </a:r>
                      <a:endParaRPr lang="ru-RU" sz="2000" b="1" kern="5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9527" y="1890486"/>
            <a:ext cx="439248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uk-UA" altLang="ru-RU" b="1" dirty="0"/>
          </a:p>
          <a:p>
            <a:pPr>
              <a:lnSpc>
                <a:spcPct val="80000"/>
              </a:lnSpc>
            </a:pPr>
            <a:r>
              <a:rPr lang="uk-UA" altLang="ru-RU" b="1" dirty="0"/>
              <a:t>1. Ступінь окиснення </a:t>
            </a:r>
            <a:r>
              <a:rPr lang="uk-UA" altLang="ru-RU" b="1" dirty="0" err="1" smtClean="0"/>
              <a:t>елемента-кислотоутворювача</a:t>
            </a:r>
            <a:r>
              <a:rPr lang="uk-UA" altLang="ru-RU" b="1" dirty="0" smtClean="0"/>
              <a:t> </a:t>
            </a:r>
            <a:r>
              <a:rPr lang="uk-UA" altLang="ru-RU" b="1" dirty="0"/>
              <a:t>+6.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2. Рідина жовтуватого кольору.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3. ЇЇ розчин реагує з міддю.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4.  Гігроскопічна, обвуглює органічні речовини.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5. У невеликих кількостях може міститися у дощовій воді.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6. При звичайній температурі не летуча і не має запаху.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7. В ній розчиняється  «цар металів» – золото.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8. Утворює гідрати при розчиненні у воді.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9. Використовується для одержання мінеральних добрив.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10. Її солі використовуються в піротехніці.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11. Її зберігають в склянках темного скла у прохолодному місці.</a:t>
            </a:r>
          </a:p>
          <a:p>
            <a:pPr>
              <a:lnSpc>
                <a:spcPct val="80000"/>
              </a:lnSpc>
            </a:pPr>
            <a:r>
              <a:rPr lang="uk-UA" altLang="ru-RU" b="1" dirty="0"/>
              <a:t>12. Один із продуктів її взаємодії з активними металами – газ з неприємним запахом тухлих яєць.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53272" y="12950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ru-RU" b="1" i="1" dirty="0">
                <a:solidFill>
                  <a:schemeClr val="folHlink"/>
                </a:solidFill>
              </a:rPr>
              <a:t> </a:t>
            </a:r>
            <a:r>
              <a:rPr lang="uk-UA" altLang="ru-RU" sz="2000" b="1" i="1" dirty="0">
                <a:solidFill>
                  <a:srgbClr val="C00000"/>
                </a:solidFill>
              </a:rPr>
              <a:t>Альтернативний тест </a:t>
            </a:r>
            <a:br>
              <a:rPr lang="uk-UA" altLang="ru-RU" sz="2000" b="1" i="1" dirty="0">
                <a:solidFill>
                  <a:srgbClr val="C00000"/>
                </a:solidFill>
              </a:rPr>
            </a:br>
            <a:r>
              <a:rPr lang="uk-UA" altLang="ru-RU" sz="2000" b="1" i="1" dirty="0">
                <a:solidFill>
                  <a:srgbClr val="C00000"/>
                </a:solidFill>
              </a:rPr>
              <a:t>«Сульфатна та нітратна кислоти»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39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 txBox="1">
            <a:spLocks noChangeArrowheads="1"/>
          </p:cNvSpPr>
          <p:nvPr/>
        </p:nvSpPr>
        <p:spPr bwMode="auto">
          <a:xfrm>
            <a:off x="219154" y="33327"/>
            <a:ext cx="3386336" cy="1143000"/>
          </a:xfrm>
          <a:prstGeom prst="flowChartMultidocumen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i="1" dirty="0" err="1" smtClean="0">
                <a:solidFill>
                  <a:schemeClr val="tx2"/>
                </a:solidFill>
              </a:rPr>
              <a:t>Етап</a:t>
            </a: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</a:rPr>
              <a:t>мотивації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4932040" y="274638"/>
            <a:ext cx="3754760" cy="1143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tx2"/>
                </a:solidFill>
              </a:rPr>
              <a:t>Етап актуалізації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122" y="1488238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err="1">
                <a:solidFill>
                  <a:srgbClr val="7030A0"/>
                </a:solidFill>
              </a:rPr>
              <a:t>Уривок</a:t>
            </a:r>
            <a:r>
              <a:rPr lang="ru-RU" sz="1600" b="1" dirty="0">
                <a:solidFill>
                  <a:srgbClr val="7030A0"/>
                </a:solidFill>
              </a:rPr>
              <a:t> з </a:t>
            </a:r>
            <a:r>
              <a:rPr lang="ru-RU" sz="1600" b="1" dirty="0" err="1">
                <a:solidFill>
                  <a:srgbClr val="7030A0"/>
                </a:solidFill>
              </a:rPr>
              <a:t>твору</a:t>
            </a:r>
            <a:r>
              <a:rPr lang="ru-RU" sz="1600" b="1" dirty="0">
                <a:solidFill>
                  <a:srgbClr val="7030A0"/>
                </a:solidFill>
              </a:rPr>
              <a:t> Л. </a:t>
            </a:r>
            <a:r>
              <a:rPr lang="ru-RU" sz="1600" b="1" dirty="0" err="1">
                <a:solidFill>
                  <a:srgbClr val="7030A0"/>
                </a:solidFill>
              </a:rPr>
              <a:t>Керролла</a:t>
            </a:r>
            <a:endParaRPr lang="ru-RU" sz="1600" b="1" dirty="0">
              <a:solidFill>
                <a:srgbClr val="7030A0"/>
              </a:solidFill>
            </a:endParaRPr>
          </a:p>
          <a:p>
            <a:pPr algn="ctr" fontAlgn="base"/>
            <a:r>
              <a:rPr lang="ru-RU" sz="1600" b="1" dirty="0">
                <a:solidFill>
                  <a:srgbClr val="7030A0"/>
                </a:solidFill>
              </a:rPr>
              <a:t>  «</a:t>
            </a:r>
            <a:r>
              <a:rPr lang="ru-RU" sz="1600" b="1" dirty="0" err="1">
                <a:solidFill>
                  <a:srgbClr val="7030A0"/>
                </a:solidFill>
              </a:rPr>
              <a:t>Аліса</a:t>
            </a:r>
            <a:r>
              <a:rPr lang="ru-RU" sz="1600" b="1" dirty="0">
                <a:solidFill>
                  <a:srgbClr val="7030A0"/>
                </a:solidFill>
              </a:rPr>
              <a:t> в </a:t>
            </a:r>
            <a:r>
              <a:rPr lang="ru-RU" sz="1600" b="1" dirty="0" err="1">
                <a:solidFill>
                  <a:srgbClr val="7030A0"/>
                </a:solidFill>
              </a:rPr>
              <a:t>країні</a:t>
            </a:r>
            <a:r>
              <a:rPr lang="ru-RU" sz="1600" b="1" dirty="0">
                <a:solidFill>
                  <a:srgbClr val="7030A0"/>
                </a:solidFill>
              </a:rPr>
              <a:t> чудес»:</a:t>
            </a:r>
            <a:endParaRPr lang="en-US" sz="1600" b="1" dirty="0">
              <a:solidFill>
                <a:srgbClr val="7030A0"/>
              </a:solidFill>
            </a:endParaRPr>
          </a:p>
          <a:p>
            <a:pPr fontAlgn="base"/>
            <a:r>
              <a:rPr lang="ru-RU" sz="1600" b="1" dirty="0" smtClean="0"/>
              <a:t> </a:t>
            </a:r>
            <a:r>
              <a:rPr lang="ru-RU" sz="1600" b="1" dirty="0"/>
              <a:t>За </a:t>
            </a:r>
            <a:r>
              <a:rPr lang="ru-RU" sz="1600" b="1" dirty="0" err="1"/>
              <a:t>кілька</a:t>
            </a:r>
            <a:r>
              <a:rPr lang="ru-RU" sz="1600" b="1" dirty="0"/>
              <a:t> </a:t>
            </a:r>
            <a:r>
              <a:rPr lang="ru-RU" sz="1600" b="1" dirty="0" err="1"/>
              <a:t>кроків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неї</a:t>
            </a:r>
            <a:r>
              <a:rPr lang="ru-RU" sz="1600" b="1" dirty="0"/>
              <a:t> </a:t>
            </a:r>
            <a:r>
              <a:rPr lang="ru-RU" sz="1600" b="1" dirty="0" err="1"/>
              <a:t>сидів</a:t>
            </a:r>
            <a:r>
              <a:rPr lang="ru-RU" sz="1600" b="1" dirty="0"/>
              <a:t> на </a:t>
            </a:r>
            <a:r>
              <a:rPr lang="ru-RU" sz="1600" b="1" dirty="0" err="1"/>
              <a:t>гілці</a:t>
            </a:r>
            <a:r>
              <a:rPr lang="ru-RU" sz="1600" b="1" dirty="0"/>
              <a:t> </a:t>
            </a:r>
            <a:r>
              <a:rPr lang="ru-RU" sz="1600" b="1" dirty="0" err="1"/>
              <a:t>Чеширський</a:t>
            </a:r>
            <a:r>
              <a:rPr lang="ru-RU" sz="1600" b="1" dirty="0"/>
              <a:t> </a:t>
            </a:r>
            <a:r>
              <a:rPr lang="ru-RU" sz="1600" b="1" dirty="0" err="1"/>
              <a:t>кіт</a:t>
            </a:r>
            <a:r>
              <a:rPr lang="ru-RU" sz="1600" b="1" dirty="0"/>
              <a:t>. “</a:t>
            </a:r>
            <a:r>
              <a:rPr lang="ru-RU" sz="1600" b="1" dirty="0" err="1"/>
              <a:t>Скажіть</a:t>
            </a:r>
            <a:r>
              <a:rPr lang="ru-RU" sz="1600" b="1" dirty="0"/>
              <a:t>, будь ласка, </a:t>
            </a:r>
            <a:r>
              <a:rPr lang="ru-RU" sz="1600" b="1" dirty="0" err="1"/>
              <a:t>куди</a:t>
            </a:r>
            <a:r>
              <a:rPr lang="ru-RU" sz="1600" b="1" dirty="0"/>
              <a:t> </a:t>
            </a:r>
            <a:r>
              <a:rPr lang="ru-RU" sz="1600" b="1" dirty="0" err="1"/>
              <a:t>мені</a:t>
            </a:r>
            <a:r>
              <a:rPr lang="ru-RU" sz="1600" b="1" dirty="0"/>
              <a:t> </a:t>
            </a:r>
            <a:r>
              <a:rPr lang="ru-RU" sz="1600" b="1" dirty="0" err="1"/>
              <a:t>звідси</a:t>
            </a:r>
            <a:r>
              <a:rPr lang="ru-RU" sz="1600" b="1" dirty="0"/>
              <a:t> </a:t>
            </a:r>
            <a:r>
              <a:rPr lang="ru-RU" sz="1600" b="1" dirty="0" err="1"/>
              <a:t>йти</a:t>
            </a:r>
            <a:r>
              <a:rPr lang="ru-RU" sz="1600" b="1" dirty="0"/>
              <a:t>?”—“ А  </a:t>
            </a:r>
            <a:r>
              <a:rPr lang="ru-RU" sz="1600" b="1" dirty="0" err="1"/>
              <a:t>куди</a:t>
            </a:r>
            <a:r>
              <a:rPr lang="ru-RU" sz="1600" b="1" dirty="0"/>
              <a:t> </a:t>
            </a:r>
            <a:r>
              <a:rPr lang="ru-RU" sz="1600" b="1" dirty="0" err="1"/>
              <a:t>ти</a:t>
            </a:r>
            <a:r>
              <a:rPr lang="ru-RU" sz="1600" b="1" dirty="0"/>
              <a:t> </a:t>
            </a:r>
            <a:r>
              <a:rPr lang="ru-RU" sz="1600" b="1" dirty="0" err="1"/>
              <a:t>хочеш</a:t>
            </a:r>
            <a:r>
              <a:rPr lang="ru-RU" sz="1600" b="1" dirty="0"/>
              <a:t> </a:t>
            </a:r>
            <a:r>
              <a:rPr lang="ru-RU" sz="1600" b="1" dirty="0" err="1"/>
              <a:t>потрапити</a:t>
            </a:r>
            <a:r>
              <a:rPr lang="ru-RU" sz="1600" b="1" dirty="0"/>
              <a:t>?»”—</a:t>
            </a:r>
            <a:r>
              <a:rPr lang="ru-RU" sz="1600" b="1" dirty="0" err="1"/>
              <a:t>спитав</a:t>
            </a:r>
            <a:r>
              <a:rPr lang="ru-RU" sz="1600" b="1" dirty="0"/>
              <a:t> у </a:t>
            </a:r>
            <a:r>
              <a:rPr lang="ru-RU" sz="1600" b="1" dirty="0" err="1"/>
              <a:t>відповідь</a:t>
            </a:r>
            <a:r>
              <a:rPr lang="ru-RU" sz="1600" b="1" dirty="0"/>
              <a:t> </a:t>
            </a:r>
            <a:r>
              <a:rPr lang="ru-RU" sz="1600" b="1" dirty="0" err="1"/>
              <a:t>кіт</a:t>
            </a:r>
            <a:r>
              <a:rPr lang="ru-RU" sz="1600" b="1" dirty="0"/>
              <a:t>.—“</a:t>
            </a:r>
            <a:r>
              <a:rPr lang="ru-RU" sz="1600" b="1" dirty="0" err="1"/>
              <a:t>Мені</a:t>
            </a:r>
            <a:r>
              <a:rPr lang="ru-RU" sz="1600" b="1" dirty="0"/>
              <a:t> все одно…”—сказала </a:t>
            </a:r>
            <a:r>
              <a:rPr lang="ru-RU" sz="1600" b="1" dirty="0" err="1"/>
              <a:t>Аліса</a:t>
            </a:r>
            <a:r>
              <a:rPr lang="ru-RU" sz="1600" b="1" dirty="0"/>
              <a:t>. “</a:t>
            </a:r>
            <a:r>
              <a:rPr lang="ru-RU" sz="1600" b="1" dirty="0" err="1"/>
              <a:t>Тоді</a:t>
            </a:r>
            <a:r>
              <a:rPr lang="ru-RU" sz="1600" b="1" dirty="0"/>
              <a:t>  все одно </a:t>
            </a:r>
            <a:r>
              <a:rPr lang="ru-RU" sz="1600" b="1" dirty="0" err="1"/>
              <a:t>куди</a:t>
            </a:r>
            <a:r>
              <a:rPr lang="ru-RU" sz="1600" b="1" dirty="0"/>
              <a:t> </a:t>
            </a:r>
            <a:r>
              <a:rPr lang="ru-RU" sz="1600" b="1" dirty="0" err="1"/>
              <a:t>йти</a:t>
            </a:r>
            <a:r>
              <a:rPr lang="ru-RU" sz="1600" b="1" dirty="0"/>
              <a:t>”, – </a:t>
            </a:r>
            <a:r>
              <a:rPr lang="ru-RU" sz="1600" b="1" dirty="0" err="1"/>
              <a:t>зауважив</a:t>
            </a:r>
            <a:r>
              <a:rPr lang="ru-RU" sz="1600" b="1" dirty="0"/>
              <a:t> </a:t>
            </a:r>
            <a:r>
              <a:rPr lang="ru-RU" sz="1600" b="1" dirty="0" err="1"/>
              <a:t>кіт</a:t>
            </a:r>
            <a:r>
              <a:rPr lang="ru-RU" sz="1600" b="1" dirty="0"/>
              <a:t>».</a:t>
            </a:r>
          </a:p>
          <a:p>
            <a:pPr fontAlgn="base"/>
            <a:r>
              <a:rPr lang="en-US" sz="1600" b="1" i="1" dirty="0"/>
              <a:t>   </a:t>
            </a:r>
            <a:r>
              <a:rPr lang="ru-RU" sz="1600" b="1" i="1" dirty="0" err="1"/>
              <a:t>Що</a:t>
            </a:r>
            <a:r>
              <a:rPr lang="ru-RU" sz="1600" b="1" i="1" dirty="0"/>
              <a:t> </a:t>
            </a:r>
            <a:r>
              <a:rPr lang="ru-RU" sz="1600" b="1" i="1" dirty="0" err="1"/>
              <a:t>хоче</a:t>
            </a:r>
            <a:r>
              <a:rPr lang="ru-RU" sz="1600" b="1" i="1" dirty="0"/>
              <a:t> </a:t>
            </a:r>
            <a:r>
              <a:rPr lang="ru-RU" sz="1600" b="1" i="1" dirty="0" err="1"/>
              <a:t>сказати</a:t>
            </a:r>
            <a:r>
              <a:rPr lang="ru-RU" sz="1600" b="1" i="1" dirty="0"/>
              <a:t> </a:t>
            </a:r>
            <a:r>
              <a:rPr lang="ru-RU" sz="1600" b="1" i="1" dirty="0" err="1"/>
              <a:t>цим</a:t>
            </a:r>
            <a:r>
              <a:rPr lang="ru-RU" sz="1600" b="1" i="1" dirty="0"/>
              <a:t> </a:t>
            </a:r>
            <a:r>
              <a:rPr lang="ru-RU" sz="1600" b="1" i="1" dirty="0" err="1"/>
              <a:t>кіт</a:t>
            </a:r>
            <a:r>
              <a:rPr lang="ru-RU" sz="1600" b="1" i="1" dirty="0"/>
              <a:t> </a:t>
            </a:r>
            <a:r>
              <a:rPr lang="ru-RU" sz="1600" b="1" i="1" dirty="0" err="1"/>
              <a:t>Алісі</a:t>
            </a:r>
            <a:r>
              <a:rPr lang="ru-RU" sz="1600" b="1" i="1" dirty="0"/>
              <a:t> та </a:t>
            </a:r>
            <a:r>
              <a:rPr lang="ru-RU" sz="1600" b="1" i="1" dirty="0" err="1"/>
              <a:t>навіщо</a:t>
            </a:r>
            <a:r>
              <a:rPr lang="ru-RU" sz="1600" b="1" i="1" dirty="0"/>
              <a:t> я прочитала </a:t>
            </a:r>
            <a:r>
              <a:rPr lang="ru-RU" sz="1600" b="1" i="1" dirty="0" err="1"/>
              <a:t>ці</a:t>
            </a:r>
            <a:r>
              <a:rPr lang="ru-RU" sz="1600" b="1" i="1" dirty="0"/>
              <a:t> слова на самому початку уроку?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7227" y="14882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Бесіда</a:t>
            </a:r>
            <a:r>
              <a:rPr lang="ru-RU" b="1" dirty="0">
                <a:solidFill>
                  <a:srgbClr val="7030A0"/>
                </a:solidFill>
              </a:rPr>
              <a:t>, «</a:t>
            </a:r>
            <a:r>
              <a:rPr lang="ru-RU" b="1" dirty="0" err="1">
                <a:solidFill>
                  <a:srgbClr val="7030A0"/>
                </a:solidFill>
              </a:rPr>
              <a:t>Чи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вірите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…?», «</a:t>
            </a:r>
            <a:r>
              <a:rPr lang="ru-RU" b="1" dirty="0" err="1">
                <a:solidFill>
                  <a:srgbClr val="7030A0"/>
                </a:solidFill>
              </a:rPr>
              <a:t>Розминка</a:t>
            </a:r>
            <a:r>
              <a:rPr lang="ru-RU" b="1" dirty="0">
                <a:solidFill>
                  <a:srgbClr val="7030A0"/>
                </a:solidFill>
              </a:rPr>
              <a:t>»,</a:t>
            </a: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 « Тест-</a:t>
            </a:r>
            <a:r>
              <a:rPr lang="ru-RU" b="1" dirty="0" err="1">
                <a:solidFill>
                  <a:srgbClr val="7030A0"/>
                </a:solidFill>
              </a:rPr>
              <a:t>взаємоперевірка</a:t>
            </a:r>
            <a:r>
              <a:rPr lang="ru-RU" b="1" dirty="0">
                <a:solidFill>
                  <a:srgbClr val="7030A0"/>
                </a:solidFill>
              </a:rPr>
              <a:t>»,  </a:t>
            </a: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 « </a:t>
            </a:r>
            <a:r>
              <a:rPr lang="ru-RU" b="1" dirty="0" err="1">
                <a:solidFill>
                  <a:srgbClr val="7030A0"/>
                </a:solidFill>
              </a:rPr>
              <a:t>Хімічний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ланцюжок</a:t>
            </a:r>
            <a:r>
              <a:rPr lang="ru-RU" b="1" dirty="0" smtClean="0">
                <a:solidFill>
                  <a:srgbClr val="7030A0"/>
                </a:solidFill>
              </a:rPr>
              <a:t>»,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 </a:t>
            </a:r>
            <a:r>
              <a:rPr lang="ru-RU" b="1" dirty="0" err="1">
                <a:solidFill>
                  <a:srgbClr val="7030A0"/>
                </a:solidFill>
              </a:rPr>
              <a:t>Хімічний</a:t>
            </a:r>
            <a:r>
              <a:rPr lang="ru-RU" b="1" dirty="0">
                <a:solidFill>
                  <a:srgbClr val="7030A0"/>
                </a:solidFill>
              </a:rPr>
              <a:t> футбол»,</a:t>
            </a: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 « </a:t>
            </a:r>
            <a:r>
              <a:rPr lang="ru-RU" b="1" dirty="0" err="1">
                <a:solidFill>
                  <a:srgbClr val="7030A0"/>
                </a:solidFill>
              </a:rPr>
              <a:t>Відеопитання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154" y="47251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7030A0"/>
                </a:solidFill>
              </a:rPr>
              <a:t>Поміркуйте</a:t>
            </a:r>
            <a:r>
              <a:rPr lang="ru-RU" b="1" i="1" dirty="0">
                <a:solidFill>
                  <a:srgbClr val="7030A0"/>
                </a:solidFill>
              </a:rPr>
              <a:t> над словами </a:t>
            </a:r>
            <a:r>
              <a:rPr lang="ru-RU" b="1" i="1" dirty="0" err="1">
                <a:solidFill>
                  <a:srgbClr val="7030A0"/>
                </a:solidFill>
              </a:rPr>
              <a:t>М.Заболоцького</a:t>
            </a:r>
            <a:r>
              <a:rPr lang="ru-RU" b="1" i="1" dirty="0">
                <a:solidFill>
                  <a:srgbClr val="7030A0"/>
                </a:solidFill>
              </a:rPr>
              <a:t> та </a:t>
            </a:r>
            <a:r>
              <a:rPr lang="ru-RU" b="1" i="1" dirty="0" err="1">
                <a:solidFill>
                  <a:srgbClr val="7030A0"/>
                </a:solidFill>
              </a:rPr>
              <a:t>визначте</a:t>
            </a:r>
            <a:r>
              <a:rPr lang="ru-RU" b="1" i="1" dirty="0">
                <a:solidFill>
                  <a:srgbClr val="7030A0"/>
                </a:solidFill>
              </a:rPr>
              <a:t> тему </a:t>
            </a:r>
            <a:r>
              <a:rPr lang="ru-RU" b="1" i="1" dirty="0" err="1">
                <a:solidFill>
                  <a:srgbClr val="7030A0"/>
                </a:solidFill>
              </a:rPr>
              <a:t>нашого</a:t>
            </a:r>
            <a:r>
              <a:rPr lang="ru-RU" b="1" i="1" dirty="0">
                <a:solidFill>
                  <a:srgbClr val="7030A0"/>
                </a:solidFill>
              </a:rPr>
              <a:t> уроку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 err="1"/>
              <a:t>Чарівний</a:t>
            </a:r>
            <a:r>
              <a:rPr lang="ru-RU" dirty="0"/>
              <a:t> </a:t>
            </a:r>
            <a:r>
              <a:rPr lang="ru-RU" dirty="0" err="1"/>
              <a:t>прилад</a:t>
            </a:r>
            <a:r>
              <a:rPr lang="ru-RU" dirty="0"/>
              <a:t> Левенгука</a:t>
            </a:r>
          </a:p>
          <a:p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дослідив</a:t>
            </a:r>
            <a:r>
              <a:rPr lang="ru-RU" dirty="0"/>
              <a:t> води,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вивчила</a:t>
            </a:r>
            <a:r>
              <a:rPr lang="ru-RU" dirty="0"/>
              <a:t> нова наука</a:t>
            </a:r>
          </a:p>
          <a:p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незнаного</a:t>
            </a:r>
            <a:r>
              <a:rPr lang="ru-RU" dirty="0"/>
              <a:t> </a:t>
            </a:r>
            <a:r>
              <a:rPr lang="ru-RU" dirty="0" err="1"/>
              <a:t>сліди</a:t>
            </a:r>
            <a:endParaRPr lang="ru-RU" dirty="0"/>
          </a:p>
        </p:txBody>
      </p:sp>
      <p:pic>
        <p:nvPicPr>
          <p:cNvPr id="8" name="Picture 6" descr="Зображення 164 з 4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2958254" cy="283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22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468626" y="0"/>
            <a:ext cx="8229600" cy="1143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rgbClr val="C00000"/>
                </a:solidFill>
              </a:rPr>
              <a:t>Етап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засвоєння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нових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знань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F:\Оксана\IMG_4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6119"/>
            <a:ext cx="2592288" cy="2335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Оксана\IMG_4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5401"/>
            <a:ext cx="2793878" cy="2095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Оксана\IMG_4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5608" y="4255821"/>
            <a:ext cx="3528392" cy="2602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1672" y="4101305"/>
            <a:ext cx="2736304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Хімічний  експеримент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970" y="1304765"/>
            <a:ext cx="2472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Метод прес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6620" y="3431505"/>
            <a:ext cx="2880320" cy="69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Мозковий штурм</a:t>
            </a:r>
            <a:endParaRPr lang="ru-RU" b="1" dirty="0"/>
          </a:p>
        </p:txBody>
      </p:sp>
      <p:pic>
        <p:nvPicPr>
          <p:cNvPr id="3074" name="Picture 2" descr="D:\mama\ліцей\Photo\DSC_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588" y="4290952"/>
            <a:ext cx="3168352" cy="252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ama\ліцей\Photo\DSC_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276" y="1227735"/>
            <a:ext cx="2789510" cy="2102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ama\ліцей\Photo\DSC_00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198" y="1220985"/>
            <a:ext cx="324036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5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643</Words>
  <Application>Microsoft Office PowerPoint</Application>
  <PresentationFormat>Экран (4:3)</PresentationFormat>
  <Paragraphs>224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Worksheet</vt:lpstr>
      <vt:lpstr>Лист Microsoft Office Excel 97-2003</vt:lpstr>
      <vt:lpstr>Слайд 1</vt:lpstr>
      <vt:lpstr>Грищенко  Оксана Володимирівна</vt:lpstr>
      <vt:lpstr> МЕТОДИЧНА  ТЕМА: </vt:lpstr>
      <vt:lpstr>Технології , які цікавлять учнів</vt:lpstr>
      <vt:lpstr>Ставлення учнів до новітніх технологій</vt:lpstr>
      <vt:lpstr>Слайд 6</vt:lpstr>
      <vt:lpstr>Етап перевірки  домашнього завдання</vt:lpstr>
      <vt:lpstr>Етап актуалізації</vt:lpstr>
      <vt:lpstr>Етап засвоєння нових знань</vt:lpstr>
      <vt:lpstr>Слайд 10</vt:lpstr>
      <vt:lpstr>Етап  узагальнення</vt:lpstr>
      <vt:lpstr>Закінчити речення:</vt:lpstr>
      <vt:lpstr>Слайд 13</vt:lpstr>
      <vt:lpstr>Інтеграційні технології як метод розвитку творчої активності учнів</vt:lpstr>
      <vt:lpstr>  Педагогічна практика для слухачів курсів підвищення кваліфікації при Інституті післядипломної педагогічної освіти  Київського університету імені Бориса Грінченка </vt:lpstr>
      <vt:lpstr>Відео</vt:lpstr>
      <vt:lpstr>  Кабінет хімії                                                                                        </vt:lpstr>
      <vt:lpstr> Кабінет біології</vt:lpstr>
      <vt:lpstr>Методична  копілка:</vt:lpstr>
      <vt:lpstr>Слайд 20</vt:lpstr>
      <vt:lpstr>Декада хімії та біології</vt:lpstr>
      <vt:lpstr>Слайд 22</vt:lpstr>
    </vt:vector>
  </TitlesOfParts>
  <Company>IT Con,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Eleder</dc:creator>
  <cp:lastModifiedBy>CJ</cp:lastModifiedBy>
  <cp:revision>119</cp:revision>
  <dcterms:created xsi:type="dcterms:W3CDTF">2015-03-12T10:06:26Z</dcterms:created>
  <dcterms:modified xsi:type="dcterms:W3CDTF">2015-03-18T12:08:22Z</dcterms:modified>
</cp:coreProperties>
</file>