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6"/>
  </p:notesMasterIdLst>
  <p:sldIdLst>
    <p:sldId id="256" r:id="rId2"/>
    <p:sldId id="257" r:id="rId3"/>
    <p:sldId id="284" r:id="rId4"/>
    <p:sldId id="259" r:id="rId5"/>
    <p:sldId id="260" r:id="rId6"/>
    <p:sldId id="261" r:id="rId7"/>
    <p:sldId id="262" r:id="rId8"/>
    <p:sldId id="263" r:id="rId9"/>
    <p:sldId id="274" r:id="rId10"/>
    <p:sldId id="276" r:id="rId11"/>
    <p:sldId id="277" r:id="rId12"/>
    <p:sldId id="294" r:id="rId13"/>
    <p:sldId id="287" r:id="rId14"/>
    <p:sldId id="298" r:id="rId15"/>
    <p:sldId id="288" r:id="rId16"/>
    <p:sldId id="289" r:id="rId17"/>
    <p:sldId id="281" r:id="rId18"/>
    <p:sldId id="290" r:id="rId19"/>
    <p:sldId id="291" r:id="rId20"/>
    <p:sldId id="292" r:id="rId21"/>
    <p:sldId id="293" r:id="rId22"/>
    <p:sldId id="295" r:id="rId23"/>
    <p:sldId id="296" r:id="rId24"/>
    <p:sldId id="29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79EFAE"/>
    <a:srgbClr val="F2D6D6"/>
    <a:srgbClr val="A5E5B0"/>
    <a:srgbClr val="8BDD99"/>
    <a:srgbClr val="35E786"/>
    <a:srgbClr val="6FD3C2"/>
    <a:srgbClr val="3587CB"/>
    <a:srgbClr val="5CBF57"/>
    <a:srgbClr val="5ABC5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9ED0B6-F0BF-49F1-98AD-54CFCD63CC48}" type="doc">
      <dgm:prSet loTypeId="urn:microsoft.com/office/officeart/2005/8/layout/chevron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4FC9BE9-30F1-4527-9E35-4C71AE4E3AEF}">
      <dgm:prSet phldrT="[Текст]"/>
      <dgm:spPr>
        <a:solidFill>
          <a:srgbClr val="3587CB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uk-UA" b="1" dirty="0" smtClean="0"/>
            <a:t>1. </a:t>
          </a:r>
          <a:endParaRPr lang="ru-RU" dirty="0"/>
        </a:p>
      </dgm:t>
    </dgm:pt>
    <dgm:pt modelId="{5387B2A4-EF32-4088-9AC2-35A9F67994CB}" type="parTrans" cxnId="{72AEC4F5-9C92-45C1-9937-19F64474561C}">
      <dgm:prSet/>
      <dgm:spPr/>
      <dgm:t>
        <a:bodyPr/>
        <a:lstStyle/>
        <a:p>
          <a:endParaRPr lang="ru-RU"/>
        </a:p>
      </dgm:t>
    </dgm:pt>
    <dgm:pt modelId="{F341AF09-0AEC-44D5-9C1C-6B898E114C00}" type="sibTrans" cxnId="{72AEC4F5-9C92-45C1-9937-19F64474561C}">
      <dgm:prSet/>
      <dgm:spPr/>
      <dgm:t>
        <a:bodyPr/>
        <a:lstStyle/>
        <a:p>
          <a:endParaRPr lang="ru-RU"/>
        </a:p>
      </dgm:t>
    </dgm:pt>
    <dgm:pt modelId="{6BD4B654-241B-4F4D-BD62-2112A7BC3B0A}">
      <dgm:prSet phldrT="[Текст]"/>
      <dgm:spPr>
        <a:solidFill>
          <a:schemeClr val="accent3"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uk-UA" b="1" dirty="0" smtClean="0">
              <a:latin typeface="Cambria" pitchFamily="18" charset="0"/>
            </a:rPr>
            <a:t>Що таке хімічна реакція? </a:t>
          </a:r>
          <a:endParaRPr lang="ru-RU" dirty="0">
            <a:latin typeface="Cambria" pitchFamily="18" charset="0"/>
          </a:endParaRPr>
        </a:p>
      </dgm:t>
    </dgm:pt>
    <dgm:pt modelId="{06789A73-FF82-4394-899C-8797F71A910E}" type="parTrans" cxnId="{795D5DA8-1574-4013-9752-9807F0B76E5E}">
      <dgm:prSet/>
      <dgm:spPr/>
      <dgm:t>
        <a:bodyPr/>
        <a:lstStyle/>
        <a:p>
          <a:endParaRPr lang="ru-RU"/>
        </a:p>
      </dgm:t>
    </dgm:pt>
    <dgm:pt modelId="{76B9C731-44A9-4D08-B218-5BB3D11F10EE}" type="sibTrans" cxnId="{795D5DA8-1574-4013-9752-9807F0B76E5E}">
      <dgm:prSet/>
      <dgm:spPr/>
      <dgm:t>
        <a:bodyPr/>
        <a:lstStyle/>
        <a:p>
          <a:endParaRPr lang="ru-RU"/>
        </a:p>
      </dgm:t>
    </dgm:pt>
    <dgm:pt modelId="{32A2DCA6-81C4-4C73-8DB8-DEDD13F85AE1}">
      <dgm:prSet/>
      <dgm:spPr>
        <a:solidFill>
          <a:schemeClr val="accent3"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uk-UA" b="1" dirty="0" smtClean="0">
              <a:latin typeface="Cambria" pitchFamily="18" charset="0"/>
            </a:rPr>
            <a:t>Які типи реакцій ви знаєте? </a:t>
          </a:r>
          <a:endParaRPr lang="ru-RU" dirty="0">
            <a:latin typeface="Cambria" pitchFamily="18" charset="0"/>
          </a:endParaRPr>
        </a:p>
      </dgm:t>
    </dgm:pt>
    <dgm:pt modelId="{56020352-D7C0-4C96-98E5-6CD42B4EEC93}" type="parTrans" cxnId="{B9720D1B-2E01-4253-B412-4FE80B381075}">
      <dgm:prSet/>
      <dgm:spPr/>
      <dgm:t>
        <a:bodyPr/>
        <a:lstStyle/>
        <a:p>
          <a:endParaRPr lang="ru-RU"/>
        </a:p>
      </dgm:t>
    </dgm:pt>
    <dgm:pt modelId="{3E00E438-9EA8-451C-B47D-8A076CF066D7}" type="sibTrans" cxnId="{B9720D1B-2E01-4253-B412-4FE80B381075}">
      <dgm:prSet/>
      <dgm:spPr/>
      <dgm:t>
        <a:bodyPr/>
        <a:lstStyle/>
        <a:p>
          <a:endParaRPr lang="ru-RU"/>
        </a:p>
      </dgm:t>
    </dgm:pt>
    <dgm:pt modelId="{FC1507A2-967B-4BAE-9991-59E30B46A2A2}">
      <dgm:prSet phldrT="[Текст]"/>
      <dgm:spPr>
        <a:solidFill>
          <a:srgbClr val="3587CB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GB" b="1" dirty="0" smtClean="0"/>
            <a:t>5</a:t>
          </a:r>
          <a:r>
            <a:rPr lang="uk-UA" b="1" dirty="0" smtClean="0"/>
            <a:t>. </a:t>
          </a:r>
          <a:endParaRPr lang="ru-RU" dirty="0"/>
        </a:p>
      </dgm:t>
    </dgm:pt>
    <dgm:pt modelId="{B2B6F2C6-1AC7-4A77-8B00-F26D938218D3}" type="parTrans" cxnId="{D6959A8B-B04F-4395-BC7C-CF74204E8E98}">
      <dgm:prSet/>
      <dgm:spPr/>
      <dgm:t>
        <a:bodyPr/>
        <a:lstStyle/>
        <a:p>
          <a:endParaRPr lang="ru-RU"/>
        </a:p>
      </dgm:t>
    </dgm:pt>
    <dgm:pt modelId="{57D42E6F-AE69-40A8-BB12-C91705E52387}" type="sibTrans" cxnId="{D6959A8B-B04F-4395-BC7C-CF74204E8E98}">
      <dgm:prSet/>
      <dgm:spPr/>
      <dgm:t>
        <a:bodyPr/>
        <a:lstStyle/>
        <a:p>
          <a:endParaRPr lang="ru-RU"/>
        </a:p>
      </dgm:t>
    </dgm:pt>
    <dgm:pt modelId="{C1FC1ED6-60E5-4B3A-98C4-21A279F2D7D8}">
      <dgm:prSet/>
      <dgm:spPr>
        <a:solidFill>
          <a:schemeClr val="accent3"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uk-UA" b="1" dirty="0" smtClean="0">
              <a:latin typeface="Cambria" pitchFamily="18" charset="0"/>
            </a:rPr>
            <a:t>Що таке каталізатор?</a:t>
          </a:r>
          <a:endParaRPr lang="ru-RU" dirty="0">
            <a:latin typeface="Cambria" pitchFamily="18" charset="0"/>
          </a:endParaRPr>
        </a:p>
      </dgm:t>
    </dgm:pt>
    <dgm:pt modelId="{3EB68DE7-F241-4D18-BC9D-1887D24CEF31}" type="parTrans" cxnId="{C13C9389-68ED-4130-8441-910DFC70CBE9}">
      <dgm:prSet/>
      <dgm:spPr/>
      <dgm:t>
        <a:bodyPr/>
        <a:lstStyle/>
        <a:p>
          <a:endParaRPr lang="ru-RU"/>
        </a:p>
      </dgm:t>
    </dgm:pt>
    <dgm:pt modelId="{67769F65-57DC-49DD-95B2-147778DA5657}" type="sibTrans" cxnId="{C13C9389-68ED-4130-8441-910DFC70CBE9}">
      <dgm:prSet/>
      <dgm:spPr/>
      <dgm:t>
        <a:bodyPr/>
        <a:lstStyle/>
        <a:p>
          <a:endParaRPr lang="ru-RU"/>
        </a:p>
      </dgm:t>
    </dgm:pt>
    <dgm:pt modelId="{CF9097B0-B2A6-46F0-9EDE-16A416280481}">
      <dgm:prSet/>
      <dgm:spPr>
        <a:solidFill>
          <a:srgbClr val="3587CB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uk-UA" b="1" dirty="0" smtClean="0"/>
            <a:t>4. </a:t>
          </a:r>
          <a:endParaRPr lang="ru-RU" dirty="0"/>
        </a:p>
      </dgm:t>
    </dgm:pt>
    <dgm:pt modelId="{E491AA9D-8DD9-473D-B9AA-189C41B798F5}" type="parTrans" cxnId="{755132AA-EE50-4F7B-9EC1-02CF097D6B4B}">
      <dgm:prSet/>
      <dgm:spPr/>
      <dgm:t>
        <a:bodyPr/>
        <a:lstStyle/>
        <a:p>
          <a:endParaRPr lang="ru-RU"/>
        </a:p>
      </dgm:t>
    </dgm:pt>
    <dgm:pt modelId="{3F4E6181-D70C-40BD-A900-E4DF29489057}" type="sibTrans" cxnId="{755132AA-EE50-4F7B-9EC1-02CF097D6B4B}">
      <dgm:prSet/>
      <dgm:spPr/>
      <dgm:t>
        <a:bodyPr/>
        <a:lstStyle/>
        <a:p>
          <a:endParaRPr lang="ru-RU"/>
        </a:p>
      </dgm:t>
    </dgm:pt>
    <dgm:pt modelId="{2BEC83C2-6F5F-4EF6-BF1F-891FC64077C8}">
      <dgm:prSet/>
      <dgm:spPr>
        <a:solidFill>
          <a:srgbClr val="3587CB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uk-UA" b="1" dirty="0" smtClean="0"/>
            <a:t>3. </a:t>
          </a:r>
          <a:endParaRPr lang="ru-RU" dirty="0"/>
        </a:p>
      </dgm:t>
    </dgm:pt>
    <dgm:pt modelId="{CEC2DE7A-9FCC-45C2-9FE6-4F1598B341C0}" type="parTrans" cxnId="{0C979D72-3FB3-4565-B564-C2A8E038E711}">
      <dgm:prSet/>
      <dgm:spPr/>
      <dgm:t>
        <a:bodyPr/>
        <a:lstStyle/>
        <a:p>
          <a:endParaRPr lang="ru-RU"/>
        </a:p>
      </dgm:t>
    </dgm:pt>
    <dgm:pt modelId="{DD10D83B-68B2-4E89-874D-18DC57C9D837}" type="sibTrans" cxnId="{0C979D72-3FB3-4565-B564-C2A8E038E711}">
      <dgm:prSet/>
      <dgm:spPr/>
      <dgm:t>
        <a:bodyPr/>
        <a:lstStyle/>
        <a:p>
          <a:endParaRPr lang="ru-RU"/>
        </a:p>
      </dgm:t>
    </dgm:pt>
    <dgm:pt modelId="{95677DA8-FB6A-42CF-A3C6-73AB3AFB3C25}">
      <dgm:prSet/>
      <dgm:spPr>
        <a:solidFill>
          <a:schemeClr val="accent3"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uk-UA" b="1" dirty="0" smtClean="0">
              <a:latin typeface="Cambria" pitchFamily="18" charset="0"/>
            </a:rPr>
            <a:t>Які ознаки хімічної реакції? </a:t>
          </a:r>
          <a:endParaRPr lang="ru-RU" dirty="0">
            <a:latin typeface="Cambria" pitchFamily="18" charset="0"/>
          </a:endParaRPr>
        </a:p>
      </dgm:t>
    </dgm:pt>
    <dgm:pt modelId="{F43A32F4-C348-45B8-8C00-A6F919EE345B}" type="parTrans" cxnId="{14D6A2DC-557C-43AC-BA34-DE36758BF39D}">
      <dgm:prSet/>
      <dgm:spPr/>
      <dgm:t>
        <a:bodyPr/>
        <a:lstStyle/>
        <a:p>
          <a:endParaRPr lang="ru-RU"/>
        </a:p>
      </dgm:t>
    </dgm:pt>
    <dgm:pt modelId="{5FA2E213-BE68-4717-AD36-A4127C6E5BCC}" type="sibTrans" cxnId="{14D6A2DC-557C-43AC-BA34-DE36758BF39D}">
      <dgm:prSet/>
      <dgm:spPr/>
      <dgm:t>
        <a:bodyPr/>
        <a:lstStyle/>
        <a:p>
          <a:endParaRPr lang="ru-RU"/>
        </a:p>
      </dgm:t>
    </dgm:pt>
    <dgm:pt modelId="{A532B346-895A-4763-8E8F-2E2566FC3C51}">
      <dgm:prSet/>
      <dgm:spPr>
        <a:solidFill>
          <a:srgbClr val="3587CB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uk-UA" b="1" dirty="0" smtClean="0"/>
            <a:t>2.</a:t>
          </a:r>
          <a:endParaRPr lang="ru-RU" dirty="0"/>
        </a:p>
      </dgm:t>
    </dgm:pt>
    <dgm:pt modelId="{4A4676E0-E411-4D52-B7D8-442D5EF6F713}" type="parTrans" cxnId="{D62C6B9F-3E60-4374-8140-5B3D1DECBD6E}">
      <dgm:prSet/>
      <dgm:spPr/>
      <dgm:t>
        <a:bodyPr/>
        <a:lstStyle/>
        <a:p>
          <a:endParaRPr lang="ru-RU"/>
        </a:p>
      </dgm:t>
    </dgm:pt>
    <dgm:pt modelId="{BC8AC7C9-5C10-4ED7-9A96-43BF8A39DE23}" type="sibTrans" cxnId="{D62C6B9F-3E60-4374-8140-5B3D1DECBD6E}">
      <dgm:prSet/>
      <dgm:spPr/>
      <dgm:t>
        <a:bodyPr/>
        <a:lstStyle/>
        <a:p>
          <a:endParaRPr lang="ru-RU"/>
        </a:p>
      </dgm:t>
    </dgm:pt>
    <dgm:pt modelId="{A12677C0-2E0E-4CFA-B8F3-C860B34D3D35}">
      <dgm:prSet/>
      <dgm:spPr>
        <a:solidFill>
          <a:schemeClr val="accent3"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uk-UA" b="1" dirty="0" smtClean="0">
              <a:latin typeface="Cambria" pitchFamily="18" charset="0"/>
            </a:rPr>
            <a:t>Які корисні та які шкідливі реакції ви знаєте? </a:t>
          </a:r>
          <a:endParaRPr lang="ru-RU" dirty="0">
            <a:latin typeface="Cambria" pitchFamily="18" charset="0"/>
          </a:endParaRPr>
        </a:p>
      </dgm:t>
    </dgm:pt>
    <dgm:pt modelId="{BAE56602-2E28-43BF-A866-24F0C273A86D}" type="parTrans" cxnId="{13AFC6D7-94A6-479C-AF75-AE8CA32190F4}">
      <dgm:prSet/>
      <dgm:spPr/>
      <dgm:t>
        <a:bodyPr/>
        <a:lstStyle/>
        <a:p>
          <a:endParaRPr lang="ru-RU"/>
        </a:p>
      </dgm:t>
    </dgm:pt>
    <dgm:pt modelId="{C0EECEBF-46D0-4F5F-A387-73FD8D935B73}" type="sibTrans" cxnId="{13AFC6D7-94A6-479C-AF75-AE8CA32190F4}">
      <dgm:prSet/>
      <dgm:spPr/>
      <dgm:t>
        <a:bodyPr/>
        <a:lstStyle/>
        <a:p>
          <a:endParaRPr lang="ru-RU"/>
        </a:p>
      </dgm:t>
    </dgm:pt>
    <dgm:pt modelId="{42671FF0-F047-48C8-9CA2-BE8D61EF4137}" type="pres">
      <dgm:prSet presAssocID="{299ED0B6-F0BF-49F1-98AD-54CFCD63CC4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99BA18-EF22-42DE-8991-32CF95280114}" type="pres">
      <dgm:prSet presAssocID="{04FC9BE9-30F1-4527-9E35-4C71AE4E3AEF}" presName="composite" presStyleCnt="0"/>
      <dgm:spPr/>
    </dgm:pt>
    <dgm:pt modelId="{673C33AD-F02C-4A18-BB4E-46C79A1F74BD}" type="pres">
      <dgm:prSet presAssocID="{04FC9BE9-30F1-4527-9E35-4C71AE4E3AEF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8BA820-C196-4960-ABB8-46F5D12CCFA4}" type="pres">
      <dgm:prSet presAssocID="{04FC9BE9-30F1-4527-9E35-4C71AE4E3AEF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C4A1E4-7C11-49E8-9D74-6F6AF73377E7}" type="pres">
      <dgm:prSet presAssocID="{F341AF09-0AEC-44D5-9C1C-6B898E114C00}" presName="sp" presStyleCnt="0"/>
      <dgm:spPr/>
    </dgm:pt>
    <dgm:pt modelId="{04A5EB51-F9FC-4754-8988-0BA57CFF5B2E}" type="pres">
      <dgm:prSet presAssocID="{A532B346-895A-4763-8E8F-2E2566FC3C51}" presName="composite" presStyleCnt="0"/>
      <dgm:spPr/>
    </dgm:pt>
    <dgm:pt modelId="{394A4675-F0E7-48DF-A562-42B09723F668}" type="pres">
      <dgm:prSet presAssocID="{A532B346-895A-4763-8E8F-2E2566FC3C51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5AA21A-3CD4-4184-ACBC-F198E665BDA2}" type="pres">
      <dgm:prSet presAssocID="{A532B346-895A-4763-8E8F-2E2566FC3C51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6C7305-3FF9-4DB6-8896-4C79C2E8E7F4}" type="pres">
      <dgm:prSet presAssocID="{BC8AC7C9-5C10-4ED7-9A96-43BF8A39DE23}" presName="sp" presStyleCnt="0"/>
      <dgm:spPr/>
    </dgm:pt>
    <dgm:pt modelId="{96582877-395D-44AB-A9D2-DC47CC13C72D}" type="pres">
      <dgm:prSet presAssocID="{2BEC83C2-6F5F-4EF6-BF1F-891FC64077C8}" presName="composite" presStyleCnt="0"/>
      <dgm:spPr/>
    </dgm:pt>
    <dgm:pt modelId="{69150910-DFF2-4BB9-84E2-9B84056821FA}" type="pres">
      <dgm:prSet presAssocID="{2BEC83C2-6F5F-4EF6-BF1F-891FC64077C8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F38D80-5F07-470B-9BCA-BC7EF6A4C405}" type="pres">
      <dgm:prSet presAssocID="{2BEC83C2-6F5F-4EF6-BF1F-891FC64077C8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284EF8-0E2D-4BAF-B426-20E360241AF2}" type="pres">
      <dgm:prSet presAssocID="{DD10D83B-68B2-4E89-874D-18DC57C9D837}" presName="sp" presStyleCnt="0"/>
      <dgm:spPr/>
    </dgm:pt>
    <dgm:pt modelId="{D65A7D13-7C11-4A54-9FB8-A06212267DEF}" type="pres">
      <dgm:prSet presAssocID="{CF9097B0-B2A6-46F0-9EDE-16A416280481}" presName="composite" presStyleCnt="0"/>
      <dgm:spPr/>
    </dgm:pt>
    <dgm:pt modelId="{BC4A1265-E5CC-47FF-8284-E2F0DEBF3D55}" type="pres">
      <dgm:prSet presAssocID="{CF9097B0-B2A6-46F0-9EDE-16A416280481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8F1BE8-877B-429C-841D-9AC72FBCBDC3}" type="pres">
      <dgm:prSet presAssocID="{CF9097B0-B2A6-46F0-9EDE-16A416280481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AAD8C3-9A11-4815-8123-C99446503E89}" type="pres">
      <dgm:prSet presAssocID="{3F4E6181-D70C-40BD-A900-E4DF29489057}" presName="sp" presStyleCnt="0"/>
      <dgm:spPr/>
    </dgm:pt>
    <dgm:pt modelId="{94299D6F-9DFE-4E0A-BC85-CE3948AA5B84}" type="pres">
      <dgm:prSet presAssocID="{FC1507A2-967B-4BAE-9991-59E30B46A2A2}" presName="composite" presStyleCnt="0"/>
      <dgm:spPr/>
    </dgm:pt>
    <dgm:pt modelId="{D1C59C31-FBC2-4BB5-91B6-8671751AA200}" type="pres">
      <dgm:prSet presAssocID="{FC1507A2-967B-4BAE-9991-59E30B46A2A2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147EC6-97C9-4798-A51C-7BF8781A3DC9}" type="pres">
      <dgm:prSet presAssocID="{FC1507A2-967B-4BAE-9991-59E30B46A2A2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362377-2F73-4DF8-8C9D-FA4A04F848E0}" type="presOf" srcId="{CF9097B0-B2A6-46F0-9EDE-16A416280481}" destId="{BC4A1265-E5CC-47FF-8284-E2F0DEBF3D55}" srcOrd="0" destOrd="0" presId="urn:microsoft.com/office/officeart/2005/8/layout/chevron2"/>
    <dgm:cxn modelId="{182E79A2-6C9D-4731-9E86-7DD8AB4E20D8}" type="presOf" srcId="{299ED0B6-F0BF-49F1-98AD-54CFCD63CC48}" destId="{42671FF0-F047-48C8-9CA2-BE8D61EF4137}" srcOrd="0" destOrd="0" presId="urn:microsoft.com/office/officeart/2005/8/layout/chevron2"/>
    <dgm:cxn modelId="{0C979D72-3FB3-4565-B564-C2A8E038E711}" srcId="{299ED0B6-F0BF-49F1-98AD-54CFCD63CC48}" destId="{2BEC83C2-6F5F-4EF6-BF1F-891FC64077C8}" srcOrd="2" destOrd="0" parTransId="{CEC2DE7A-9FCC-45C2-9FE6-4F1598B341C0}" sibTransId="{DD10D83B-68B2-4E89-874D-18DC57C9D837}"/>
    <dgm:cxn modelId="{B9720D1B-2E01-4253-B412-4FE80B381075}" srcId="{CF9097B0-B2A6-46F0-9EDE-16A416280481}" destId="{32A2DCA6-81C4-4C73-8DB8-DEDD13F85AE1}" srcOrd="0" destOrd="0" parTransId="{56020352-D7C0-4C96-98E5-6CD42B4EEC93}" sibTransId="{3E00E438-9EA8-451C-B47D-8A076CF066D7}"/>
    <dgm:cxn modelId="{242B92BB-F1AC-4465-B048-B88D7B3AB667}" type="presOf" srcId="{A532B346-895A-4763-8E8F-2E2566FC3C51}" destId="{394A4675-F0E7-48DF-A562-42B09723F668}" srcOrd="0" destOrd="0" presId="urn:microsoft.com/office/officeart/2005/8/layout/chevron2"/>
    <dgm:cxn modelId="{DDC7E0C9-4469-4448-A0DA-87041B517571}" type="presOf" srcId="{6BD4B654-241B-4F4D-BD62-2112A7BC3B0A}" destId="{8B8BA820-C196-4960-ABB8-46F5D12CCFA4}" srcOrd="0" destOrd="0" presId="urn:microsoft.com/office/officeart/2005/8/layout/chevron2"/>
    <dgm:cxn modelId="{0A38AD16-2B36-4A4A-BF36-7F62C7EF27BE}" type="presOf" srcId="{2BEC83C2-6F5F-4EF6-BF1F-891FC64077C8}" destId="{69150910-DFF2-4BB9-84E2-9B84056821FA}" srcOrd="0" destOrd="0" presId="urn:microsoft.com/office/officeart/2005/8/layout/chevron2"/>
    <dgm:cxn modelId="{B4EC7D9F-C300-4B0D-B280-2576F34B0F7F}" type="presOf" srcId="{A12677C0-2E0E-4CFA-B8F3-C860B34D3D35}" destId="{075AA21A-3CD4-4184-ACBC-F198E665BDA2}" srcOrd="0" destOrd="0" presId="urn:microsoft.com/office/officeart/2005/8/layout/chevron2"/>
    <dgm:cxn modelId="{755132AA-EE50-4F7B-9EC1-02CF097D6B4B}" srcId="{299ED0B6-F0BF-49F1-98AD-54CFCD63CC48}" destId="{CF9097B0-B2A6-46F0-9EDE-16A416280481}" srcOrd="3" destOrd="0" parTransId="{E491AA9D-8DD9-473D-B9AA-189C41B798F5}" sibTransId="{3F4E6181-D70C-40BD-A900-E4DF29489057}"/>
    <dgm:cxn modelId="{8DBDD3FB-F28F-43B9-B17A-B9EBD638D9F0}" type="presOf" srcId="{C1FC1ED6-60E5-4B3A-98C4-21A279F2D7D8}" destId="{99147EC6-97C9-4798-A51C-7BF8781A3DC9}" srcOrd="0" destOrd="0" presId="urn:microsoft.com/office/officeart/2005/8/layout/chevron2"/>
    <dgm:cxn modelId="{14D6A2DC-557C-43AC-BA34-DE36758BF39D}" srcId="{2BEC83C2-6F5F-4EF6-BF1F-891FC64077C8}" destId="{95677DA8-FB6A-42CF-A3C6-73AB3AFB3C25}" srcOrd="0" destOrd="0" parTransId="{F43A32F4-C348-45B8-8C00-A6F919EE345B}" sibTransId="{5FA2E213-BE68-4717-AD36-A4127C6E5BCC}"/>
    <dgm:cxn modelId="{72AEC4F5-9C92-45C1-9937-19F64474561C}" srcId="{299ED0B6-F0BF-49F1-98AD-54CFCD63CC48}" destId="{04FC9BE9-30F1-4527-9E35-4C71AE4E3AEF}" srcOrd="0" destOrd="0" parTransId="{5387B2A4-EF32-4088-9AC2-35A9F67994CB}" sibTransId="{F341AF09-0AEC-44D5-9C1C-6B898E114C00}"/>
    <dgm:cxn modelId="{F0728A87-7FDC-481A-BE4E-C28F639B32F0}" type="presOf" srcId="{04FC9BE9-30F1-4527-9E35-4C71AE4E3AEF}" destId="{673C33AD-F02C-4A18-BB4E-46C79A1F74BD}" srcOrd="0" destOrd="0" presId="urn:microsoft.com/office/officeart/2005/8/layout/chevron2"/>
    <dgm:cxn modelId="{697041C1-4CFF-4049-A9D8-7BDD730C0A0F}" type="presOf" srcId="{95677DA8-FB6A-42CF-A3C6-73AB3AFB3C25}" destId="{2EF38D80-5F07-470B-9BCA-BC7EF6A4C405}" srcOrd="0" destOrd="0" presId="urn:microsoft.com/office/officeart/2005/8/layout/chevron2"/>
    <dgm:cxn modelId="{13AFC6D7-94A6-479C-AF75-AE8CA32190F4}" srcId="{A532B346-895A-4763-8E8F-2E2566FC3C51}" destId="{A12677C0-2E0E-4CFA-B8F3-C860B34D3D35}" srcOrd="0" destOrd="0" parTransId="{BAE56602-2E28-43BF-A866-24F0C273A86D}" sibTransId="{C0EECEBF-46D0-4F5F-A387-73FD8D935B73}"/>
    <dgm:cxn modelId="{33E1A806-37DB-4DF2-8C55-925B4A54870A}" type="presOf" srcId="{FC1507A2-967B-4BAE-9991-59E30B46A2A2}" destId="{D1C59C31-FBC2-4BB5-91B6-8671751AA200}" srcOrd="0" destOrd="0" presId="urn:microsoft.com/office/officeart/2005/8/layout/chevron2"/>
    <dgm:cxn modelId="{D62C6B9F-3E60-4374-8140-5B3D1DECBD6E}" srcId="{299ED0B6-F0BF-49F1-98AD-54CFCD63CC48}" destId="{A532B346-895A-4763-8E8F-2E2566FC3C51}" srcOrd="1" destOrd="0" parTransId="{4A4676E0-E411-4D52-B7D8-442D5EF6F713}" sibTransId="{BC8AC7C9-5C10-4ED7-9A96-43BF8A39DE23}"/>
    <dgm:cxn modelId="{795D5DA8-1574-4013-9752-9807F0B76E5E}" srcId="{04FC9BE9-30F1-4527-9E35-4C71AE4E3AEF}" destId="{6BD4B654-241B-4F4D-BD62-2112A7BC3B0A}" srcOrd="0" destOrd="0" parTransId="{06789A73-FF82-4394-899C-8797F71A910E}" sibTransId="{76B9C731-44A9-4D08-B218-5BB3D11F10EE}"/>
    <dgm:cxn modelId="{C13C9389-68ED-4130-8441-910DFC70CBE9}" srcId="{FC1507A2-967B-4BAE-9991-59E30B46A2A2}" destId="{C1FC1ED6-60E5-4B3A-98C4-21A279F2D7D8}" srcOrd="0" destOrd="0" parTransId="{3EB68DE7-F241-4D18-BC9D-1887D24CEF31}" sibTransId="{67769F65-57DC-49DD-95B2-147778DA5657}"/>
    <dgm:cxn modelId="{418EF5B4-EF28-441D-824F-B1E27D13DBB1}" type="presOf" srcId="{32A2DCA6-81C4-4C73-8DB8-DEDD13F85AE1}" destId="{CD8F1BE8-877B-429C-841D-9AC72FBCBDC3}" srcOrd="0" destOrd="0" presId="urn:microsoft.com/office/officeart/2005/8/layout/chevron2"/>
    <dgm:cxn modelId="{D6959A8B-B04F-4395-BC7C-CF74204E8E98}" srcId="{299ED0B6-F0BF-49F1-98AD-54CFCD63CC48}" destId="{FC1507A2-967B-4BAE-9991-59E30B46A2A2}" srcOrd="4" destOrd="0" parTransId="{B2B6F2C6-1AC7-4A77-8B00-F26D938218D3}" sibTransId="{57D42E6F-AE69-40A8-BB12-C91705E52387}"/>
    <dgm:cxn modelId="{E6C694E1-13E5-471D-9647-01164978864A}" type="presParOf" srcId="{42671FF0-F047-48C8-9CA2-BE8D61EF4137}" destId="{B199BA18-EF22-42DE-8991-32CF95280114}" srcOrd="0" destOrd="0" presId="urn:microsoft.com/office/officeart/2005/8/layout/chevron2"/>
    <dgm:cxn modelId="{F2D5648B-76B4-48F2-B53C-47A85B5F87AF}" type="presParOf" srcId="{B199BA18-EF22-42DE-8991-32CF95280114}" destId="{673C33AD-F02C-4A18-BB4E-46C79A1F74BD}" srcOrd="0" destOrd="0" presId="urn:microsoft.com/office/officeart/2005/8/layout/chevron2"/>
    <dgm:cxn modelId="{64AEB621-8FA4-48F7-A552-861CBC05A9B6}" type="presParOf" srcId="{B199BA18-EF22-42DE-8991-32CF95280114}" destId="{8B8BA820-C196-4960-ABB8-46F5D12CCFA4}" srcOrd="1" destOrd="0" presId="urn:microsoft.com/office/officeart/2005/8/layout/chevron2"/>
    <dgm:cxn modelId="{502F35A9-2306-4C16-B6CF-1AAB2F8DB483}" type="presParOf" srcId="{42671FF0-F047-48C8-9CA2-BE8D61EF4137}" destId="{6DC4A1E4-7C11-49E8-9D74-6F6AF73377E7}" srcOrd="1" destOrd="0" presId="urn:microsoft.com/office/officeart/2005/8/layout/chevron2"/>
    <dgm:cxn modelId="{849CB89B-E82E-4D08-BA7E-82F388713DF4}" type="presParOf" srcId="{42671FF0-F047-48C8-9CA2-BE8D61EF4137}" destId="{04A5EB51-F9FC-4754-8988-0BA57CFF5B2E}" srcOrd="2" destOrd="0" presId="urn:microsoft.com/office/officeart/2005/8/layout/chevron2"/>
    <dgm:cxn modelId="{148050BB-FAED-4602-A051-E84ED29C0766}" type="presParOf" srcId="{04A5EB51-F9FC-4754-8988-0BA57CFF5B2E}" destId="{394A4675-F0E7-48DF-A562-42B09723F668}" srcOrd="0" destOrd="0" presId="urn:microsoft.com/office/officeart/2005/8/layout/chevron2"/>
    <dgm:cxn modelId="{DE600CEE-42DF-418F-B3FE-CDE59B041DE6}" type="presParOf" srcId="{04A5EB51-F9FC-4754-8988-0BA57CFF5B2E}" destId="{075AA21A-3CD4-4184-ACBC-F198E665BDA2}" srcOrd="1" destOrd="0" presId="urn:microsoft.com/office/officeart/2005/8/layout/chevron2"/>
    <dgm:cxn modelId="{13231C89-AD23-4DDF-9BCA-74EDE5D89D46}" type="presParOf" srcId="{42671FF0-F047-48C8-9CA2-BE8D61EF4137}" destId="{976C7305-3FF9-4DB6-8896-4C79C2E8E7F4}" srcOrd="3" destOrd="0" presId="urn:microsoft.com/office/officeart/2005/8/layout/chevron2"/>
    <dgm:cxn modelId="{208A4408-0D10-4168-95F8-34BDD158CF49}" type="presParOf" srcId="{42671FF0-F047-48C8-9CA2-BE8D61EF4137}" destId="{96582877-395D-44AB-A9D2-DC47CC13C72D}" srcOrd="4" destOrd="0" presId="urn:microsoft.com/office/officeart/2005/8/layout/chevron2"/>
    <dgm:cxn modelId="{E248DBDA-3540-4FC6-B612-88D566234FED}" type="presParOf" srcId="{96582877-395D-44AB-A9D2-DC47CC13C72D}" destId="{69150910-DFF2-4BB9-84E2-9B84056821FA}" srcOrd="0" destOrd="0" presId="urn:microsoft.com/office/officeart/2005/8/layout/chevron2"/>
    <dgm:cxn modelId="{AF0E5929-9D45-4A42-9D16-01071794EDB5}" type="presParOf" srcId="{96582877-395D-44AB-A9D2-DC47CC13C72D}" destId="{2EF38D80-5F07-470B-9BCA-BC7EF6A4C405}" srcOrd="1" destOrd="0" presId="urn:microsoft.com/office/officeart/2005/8/layout/chevron2"/>
    <dgm:cxn modelId="{40FBBC62-E43C-402C-82CB-7E3EE4BD57AE}" type="presParOf" srcId="{42671FF0-F047-48C8-9CA2-BE8D61EF4137}" destId="{91284EF8-0E2D-4BAF-B426-20E360241AF2}" srcOrd="5" destOrd="0" presId="urn:microsoft.com/office/officeart/2005/8/layout/chevron2"/>
    <dgm:cxn modelId="{F92854CF-EF88-4532-B90A-3AAF5881510F}" type="presParOf" srcId="{42671FF0-F047-48C8-9CA2-BE8D61EF4137}" destId="{D65A7D13-7C11-4A54-9FB8-A06212267DEF}" srcOrd="6" destOrd="0" presId="urn:microsoft.com/office/officeart/2005/8/layout/chevron2"/>
    <dgm:cxn modelId="{7775E355-B25C-47B5-B882-5B25C98F4732}" type="presParOf" srcId="{D65A7D13-7C11-4A54-9FB8-A06212267DEF}" destId="{BC4A1265-E5CC-47FF-8284-E2F0DEBF3D55}" srcOrd="0" destOrd="0" presId="urn:microsoft.com/office/officeart/2005/8/layout/chevron2"/>
    <dgm:cxn modelId="{4B7969C2-3421-4D8D-8368-90480BA31E17}" type="presParOf" srcId="{D65A7D13-7C11-4A54-9FB8-A06212267DEF}" destId="{CD8F1BE8-877B-429C-841D-9AC72FBCBDC3}" srcOrd="1" destOrd="0" presId="urn:microsoft.com/office/officeart/2005/8/layout/chevron2"/>
    <dgm:cxn modelId="{AB4C8FD7-7D0E-48F1-96CC-EE564E116650}" type="presParOf" srcId="{42671FF0-F047-48C8-9CA2-BE8D61EF4137}" destId="{27AAD8C3-9A11-4815-8123-C99446503E89}" srcOrd="7" destOrd="0" presId="urn:microsoft.com/office/officeart/2005/8/layout/chevron2"/>
    <dgm:cxn modelId="{F0B16365-73B8-4548-906A-F306547088CE}" type="presParOf" srcId="{42671FF0-F047-48C8-9CA2-BE8D61EF4137}" destId="{94299D6F-9DFE-4E0A-BC85-CE3948AA5B84}" srcOrd="8" destOrd="0" presId="urn:microsoft.com/office/officeart/2005/8/layout/chevron2"/>
    <dgm:cxn modelId="{08509DC8-6445-42AB-B45A-45C44E4B4A65}" type="presParOf" srcId="{94299D6F-9DFE-4E0A-BC85-CE3948AA5B84}" destId="{D1C59C31-FBC2-4BB5-91B6-8671751AA200}" srcOrd="0" destOrd="0" presId="urn:microsoft.com/office/officeart/2005/8/layout/chevron2"/>
    <dgm:cxn modelId="{91B33A16-6430-4C2F-B983-B2552C4A548C}" type="presParOf" srcId="{94299D6F-9DFE-4E0A-BC85-CE3948AA5B84}" destId="{99147EC6-97C9-4798-A51C-7BF8781A3DC9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B894A7-21B6-4CF8-B756-2E61116AD1E2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68754C-252F-4781-B114-2B253361E358}">
      <dgm:prSet phldrT="[Текст]" custT="1"/>
      <dgm:spPr>
        <a:solidFill>
          <a:schemeClr val="accent3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uk-UA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rPr>
            <a:t>Хімія</a:t>
          </a:r>
          <a:endParaRPr lang="ru-RU" sz="3600" b="1" dirty="0">
            <a:solidFill>
              <a:schemeClr val="tx1">
                <a:lumMod val="75000"/>
                <a:lumOff val="25000"/>
              </a:schemeClr>
            </a:solidFill>
            <a:latin typeface="Cambria" pitchFamily="18" charset="0"/>
          </a:endParaRPr>
        </a:p>
      </dgm:t>
    </dgm:pt>
    <dgm:pt modelId="{6CCF2D75-F397-4798-8296-4F1A846CE3CD}" type="parTrans" cxnId="{104CBAE2-6AF1-4380-8182-775AFD0D5EB8}">
      <dgm:prSet/>
      <dgm:spPr/>
      <dgm:t>
        <a:bodyPr/>
        <a:lstStyle/>
        <a:p>
          <a:endParaRPr lang="ru-RU"/>
        </a:p>
      </dgm:t>
    </dgm:pt>
    <dgm:pt modelId="{1F936A41-38C1-45AA-90B9-D11232F13002}" type="sibTrans" cxnId="{104CBAE2-6AF1-4380-8182-775AFD0D5EB8}">
      <dgm:prSet/>
      <dgm:spPr/>
      <dgm:t>
        <a:bodyPr/>
        <a:lstStyle/>
        <a:p>
          <a:endParaRPr lang="ru-RU"/>
        </a:p>
      </dgm:t>
    </dgm:pt>
    <dgm:pt modelId="{73F2E3B3-D0B8-46A3-9D69-5A686076FF35}">
      <dgm:prSet phldrT="[Текст]" custT="1"/>
      <dgm:spPr>
        <a:solidFill>
          <a:srgbClr val="79EFAE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uk-UA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rPr>
            <a:t>Фізика</a:t>
          </a:r>
        </a:p>
        <a:p>
          <a:r>
            <a:rPr lang="uk-UA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rPr>
            <a:t>(математика)</a:t>
          </a:r>
          <a:endParaRPr lang="ru-RU" sz="2800" b="1" dirty="0">
            <a:solidFill>
              <a:schemeClr val="tx1">
                <a:lumMod val="75000"/>
                <a:lumOff val="25000"/>
              </a:schemeClr>
            </a:solidFill>
            <a:latin typeface="Cambria" pitchFamily="18" charset="0"/>
          </a:endParaRPr>
        </a:p>
      </dgm:t>
    </dgm:pt>
    <dgm:pt modelId="{5DC69A49-64E0-4652-9407-F7DDCD5B1D50}" type="parTrans" cxnId="{755DD351-CF14-4449-BC4E-94941139D28A}">
      <dgm:prSet/>
      <dgm:spPr/>
      <dgm:t>
        <a:bodyPr/>
        <a:lstStyle/>
        <a:p>
          <a:endParaRPr lang="ru-RU"/>
        </a:p>
      </dgm:t>
    </dgm:pt>
    <dgm:pt modelId="{0E1EE82B-575F-4C83-A197-7B3FA4D2300A}" type="sibTrans" cxnId="{755DD351-CF14-4449-BC4E-94941139D28A}">
      <dgm:prSet/>
      <dgm:spPr/>
      <dgm:t>
        <a:bodyPr/>
        <a:lstStyle/>
        <a:p>
          <a:endParaRPr lang="ru-RU"/>
        </a:p>
      </dgm:t>
    </dgm:pt>
    <dgm:pt modelId="{B110C51F-5C49-4F80-A109-53EB3D5961E1}" type="pres">
      <dgm:prSet presAssocID="{A0B894A7-21B6-4CF8-B756-2E61116AD1E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DF5E53-8BD5-4A89-ACAB-564D6DD1DC64}" type="pres">
      <dgm:prSet presAssocID="{CE68754C-252F-4781-B114-2B253361E358}" presName="arrow" presStyleLbl="node1" presStyleIdx="0" presStyleCnt="2" custScaleX="80333" custScaleY="67533" custRadScaleRad="111830" custRadScaleInc="58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C99D86-E3EB-458C-BED8-0E69B0EDD122}" type="pres">
      <dgm:prSet presAssocID="{73F2E3B3-D0B8-46A3-9D69-5A686076FF35}" presName="arrow" presStyleLbl="node1" presStyleIdx="1" presStyleCnt="2" custScaleX="82748" custScaleY="78251" custRadScaleRad="121112" custRadScaleInc="-40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D22F92-A5CE-4597-8F30-CCB89F63E1A9}" type="presOf" srcId="{73F2E3B3-D0B8-46A3-9D69-5A686076FF35}" destId="{98C99D86-E3EB-458C-BED8-0E69B0EDD122}" srcOrd="0" destOrd="0" presId="urn:microsoft.com/office/officeart/2005/8/layout/arrow5"/>
    <dgm:cxn modelId="{755DD351-CF14-4449-BC4E-94941139D28A}" srcId="{A0B894A7-21B6-4CF8-B756-2E61116AD1E2}" destId="{73F2E3B3-D0B8-46A3-9D69-5A686076FF35}" srcOrd="1" destOrd="0" parTransId="{5DC69A49-64E0-4652-9407-F7DDCD5B1D50}" sibTransId="{0E1EE82B-575F-4C83-A197-7B3FA4D2300A}"/>
    <dgm:cxn modelId="{104CBAE2-6AF1-4380-8182-775AFD0D5EB8}" srcId="{A0B894A7-21B6-4CF8-B756-2E61116AD1E2}" destId="{CE68754C-252F-4781-B114-2B253361E358}" srcOrd="0" destOrd="0" parTransId="{6CCF2D75-F397-4798-8296-4F1A846CE3CD}" sibTransId="{1F936A41-38C1-45AA-90B9-D11232F13002}"/>
    <dgm:cxn modelId="{CE59A0CE-C870-4558-BBBC-788E0DB6A576}" type="presOf" srcId="{CE68754C-252F-4781-B114-2B253361E358}" destId="{1ADF5E53-8BD5-4A89-ACAB-564D6DD1DC64}" srcOrd="0" destOrd="0" presId="urn:microsoft.com/office/officeart/2005/8/layout/arrow5"/>
    <dgm:cxn modelId="{938BD699-0DA4-4904-A5E9-5FF2F03D044C}" type="presOf" srcId="{A0B894A7-21B6-4CF8-B756-2E61116AD1E2}" destId="{B110C51F-5C49-4F80-A109-53EB3D5961E1}" srcOrd="0" destOrd="0" presId="urn:microsoft.com/office/officeart/2005/8/layout/arrow5"/>
    <dgm:cxn modelId="{D37F85C9-B786-4247-AC2C-9AF3021D666A}" type="presParOf" srcId="{B110C51F-5C49-4F80-A109-53EB3D5961E1}" destId="{1ADF5E53-8BD5-4A89-ACAB-564D6DD1DC64}" srcOrd="0" destOrd="0" presId="urn:microsoft.com/office/officeart/2005/8/layout/arrow5"/>
    <dgm:cxn modelId="{B6A0ACD7-953C-4F80-A167-05782A9B89CE}" type="presParOf" srcId="{B110C51F-5C49-4F80-A109-53EB3D5961E1}" destId="{98C99D86-E3EB-458C-BED8-0E69B0EDD122}" srcOrd="1" destOrd="0" presId="urn:microsoft.com/office/officeart/2005/8/layout/arrow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054AFA-2B7F-4591-8FA4-376427CC8E52}" type="doc">
      <dgm:prSet loTypeId="urn:microsoft.com/office/officeart/2005/8/layout/v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52EC3A-4CB9-46D0-9AD4-CBFED15CEA1B}">
      <dgm:prSet phldrT="[Текст]"/>
      <dgm:spPr>
        <a:solidFill>
          <a:srgbClr val="A5E5B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uk-UA" b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rPr>
            <a:t>Гомогенні реакції</a:t>
          </a:r>
          <a:endParaRPr lang="ru-RU" b="1" dirty="0">
            <a:solidFill>
              <a:schemeClr val="tx1">
                <a:lumMod val="75000"/>
                <a:lumOff val="25000"/>
              </a:schemeClr>
            </a:solidFill>
            <a:latin typeface="Cambria" pitchFamily="18" charset="0"/>
          </a:endParaRPr>
        </a:p>
      </dgm:t>
    </dgm:pt>
    <dgm:pt modelId="{558D93BF-27C9-4820-8350-A313E3E78398}" type="parTrans" cxnId="{232807BF-85B3-4C49-AEC6-0BB71AA09F99}">
      <dgm:prSet/>
      <dgm:spPr/>
      <dgm:t>
        <a:bodyPr/>
        <a:lstStyle/>
        <a:p>
          <a:endParaRPr lang="ru-RU"/>
        </a:p>
      </dgm:t>
    </dgm:pt>
    <dgm:pt modelId="{70BF3337-0CC7-4310-9F50-AE56986F2CC2}" type="sibTrans" cxnId="{232807BF-85B3-4C49-AEC6-0BB71AA09F99}">
      <dgm:prSet/>
      <dgm:spPr/>
      <dgm:t>
        <a:bodyPr/>
        <a:lstStyle/>
        <a:p>
          <a:endParaRPr lang="ru-RU"/>
        </a:p>
      </dgm:t>
    </dgm:pt>
    <dgm:pt modelId="{F2EE6DE9-3B98-4F8B-9E5C-2225B34E05CC}">
      <dgm:prSet phldrT="[Текст]"/>
      <dgm:spPr>
        <a:solidFill>
          <a:srgbClr val="A5E5B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uk-UA" b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rPr>
            <a:t>Гетерогенні реакції</a:t>
          </a:r>
          <a:endParaRPr lang="ru-RU" b="1" dirty="0">
            <a:solidFill>
              <a:schemeClr val="tx1">
                <a:lumMod val="75000"/>
                <a:lumOff val="25000"/>
              </a:schemeClr>
            </a:solidFill>
            <a:latin typeface="Cambria" pitchFamily="18" charset="0"/>
          </a:endParaRPr>
        </a:p>
      </dgm:t>
    </dgm:pt>
    <dgm:pt modelId="{89C21E0B-085E-4510-A65A-EC56A18A25A6}" type="parTrans" cxnId="{A712FCA5-933A-437C-8BE0-C4016369A06B}">
      <dgm:prSet/>
      <dgm:spPr/>
      <dgm:t>
        <a:bodyPr/>
        <a:lstStyle/>
        <a:p>
          <a:endParaRPr lang="ru-RU"/>
        </a:p>
      </dgm:t>
    </dgm:pt>
    <dgm:pt modelId="{E5F1491A-75C9-4F3C-8339-472A7D28B18F}" type="sibTrans" cxnId="{A712FCA5-933A-437C-8BE0-C4016369A06B}">
      <dgm:prSet/>
      <dgm:spPr/>
      <dgm:t>
        <a:bodyPr/>
        <a:lstStyle/>
        <a:p>
          <a:endParaRPr lang="ru-RU"/>
        </a:p>
      </dgm:t>
    </dgm:pt>
    <dgm:pt modelId="{E522A24A-575C-45EF-98A0-81A51F6A147B}">
      <dgm:prSet phldrT="[Текст]" custT="1"/>
      <dgm:spPr>
        <a:solidFill>
          <a:schemeClr val="accent3">
            <a:lumMod val="60000"/>
            <a:lumOff val="4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l"/>
          <a:r>
            <a:rPr lang="uk-UA" sz="3200" b="1" dirty="0" smtClean="0">
              <a:latin typeface="Cambria" pitchFamily="18" charset="0"/>
            </a:rPr>
            <a:t>Є поверхня     розділу   речовин (неоднорідне середовище) </a:t>
          </a:r>
          <a:endParaRPr lang="ru-RU" sz="3200" b="1" dirty="0">
            <a:latin typeface="Cambria" pitchFamily="18" charset="0"/>
          </a:endParaRPr>
        </a:p>
      </dgm:t>
    </dgm:pt>
    <dgm:pt modelId="{C10D011A-F845-4214-A7F9-62BCA98276C0}" type="parTrans" cxnId="{2C56CEEF-31DF-49DB-9969-AFA5A5E17BD2}">
      <dgm:prSet/>
      <dgm:spPr/>
      <dgm:t>
        <a:bodyPr/>
        <a:lstStyle/>
        <a:p>
          <a:endParaRPr lang="ru-RU"/>
        </a:p>
      </dgm:t>
    </dgm:pt>
    <dgm:pt modelId="{8C079085-D2A1-4446-8653-1ED5816948C1}" type="sibTrans" cxnId="{2C56CEEF-31DF-49DB-9969-AFA5A5E17BD2}">
      <dgm:prSet/>
      <dgm:spPr/>
      <dgm:t>
        <a:bodyPr/>
        <a:lstStyle/>
        <a:p>
          <a:endParaRPr lang="ru-RU"/>
        </a:p>
      </dgm:t>
    </dgm:pt>
    <dgm:pt modelId="{F3F950AF-C89C-44B2-9D61-11FA6B0B2956}">
      <dgm:prSet phldrT="[Текст]" custT="1"/>
      <dgm:spPr>
        <a:solidFill>
          <a:schemeClr val="accent3">
            <a:lumMod val="60000"/>
            <a:lumOff val="4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l"/>
          <a:r>
            <a:rPr lang="uk-UA" sz="3200" b="1" dirty="0" smtClean="0">
              <a:latin typeface="Cambria" pitchFamily="18" charset="0"/>
            </a:rPr>
            <a:t>Немає поверхні розділу реагуючих речовин (однорідне середовище)</a:t>
          </a:r>
          <a:endParaRPr lang="ru-RU" sz="3200" b="1" dirty="0">
            <a:latin typeface="Cambria" pitchFamily="18" charset="0"/>
          </a:endParaRPr>
        </a:p>
      </dgm:t>
    </dgm:pt>
    <dgm:pt modelId="{B0B65D34-4173-4E80-81F4-7B001BCC4FE3}" type="parTrans" cxnId="{3A388B4D-708D-4820-B371-AF0EA2EDFCC4}">
      <dgm:prSet/>
      <dgm:spPr/>
    </dgm:pt>
    <dgm:pt modelId="{A0E943DD-1AEA-4C9F-9F1B-8199040A83B5}" type="sibTrans" cxnId="{3A388B4D-708D-4820-B371-AF0EA2EDFCC4}">
      <dgm:prSet/>
      <dgm:spPr/>
    </dgm:pt>
    <dgm:pt modelId="{7CA2B040-D463-4844-A391-F068A88A2D33}" type="pres">
      <dgm:prSet presAssocID="{22054AFA-2B7F-4591-8FA4-376427CC8E5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67520E5-F10E-42A0-8AEA-11F55D6314A7}" type="pres">
      <dgm:prSet presAssocID="{B552EC3A-4CB9-46D0-9AD4-CBFED15CEA1B}" presName="linNode" presStyleCnt="0"/>
      <dgm:spPr/>
      <dgm:t>
        <a:bodyPr/>
        <a:lstStyle/>
        <a:p>
          <a:endParaRPr lang="uk-UA"/>
        </a:p>
      </dgm:t>
    </dgm:pt>
    <dgm:pt modelId="{9CB4DB51-57B7-4B2D-9EAC-0AEC239D3A4D}" type="pres">
      <dgm:prSet presAssocID="{B552EC3A-4CB9-46D0-9AD4-CBFED15CEA1B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0827C0-0459-4E65-B062-24781ECD2A87}" type="pres">
      <dgm:prSet presAssocID="{B552EC3A-4CB9-46D0-9AD4-CBFED15CEA1B}" presName="childShp" presStyleLbl="bgAccFollowNode1" presStyleIdx="0" presStyleCnt="2" custScaleX="153763" custScaleY="77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203B61-15C7-4B56-86B5-042BA4EBE847}" type="pres">
      <dgm:prSet presAssocID="{70BF3337-0CC7-4310-9F50-AE56986F2CC2}" presName="spacing" presStyleCnt="0"/>
      <dgm:spPr/>
      <dgm:t>
        <a:bodyPr/>
        <a:lstStyle/>
        <a:p>
          <a:endParaRPr lang="uk-UA"/>
        </a:p>
      </dgm:t>
    </dgm:pt>
    <dgm:pt modelId="{AF5B550B-A931-4ED9-A74A-E8D85E2CE3BE}" type="pres">
      <dgm:prSet presAssocID="{F2EE6DE9-3B98-4F8B-9E5C-2225B34E05CC}" presName="linNode" presStyleCnt="0"/>
      <dgm:spPr/>
      <dgm:t>
        <a:bodyPr/>
        <a:lstStyle/>
        <a:p>
          <a:endParaRPr lang="uk-UA"/>
        </a:p>
      </dgm:t>
    </dgm:pt>
    <dgm:pt modelId="{225A5E88-2932-47A6-908F-23C46D2F59AF}" type="pres">
      <dgm:prSet presAssocID="{F2EE6DE9-3B98-4F8B-9E5C-2225B34E05CC}" presName="parentShp" presStyleLbl="node1" presStyleIdx="1" presStyleCnt="2" custScaleX="79167" custLinFactNeighborX="-6944" custLinFactNeighborY="2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ADBAF-8BFF-44D1-9F70-1BEE5B7B81F2}" type="pres">
      <dgm:prSet presAssocID="{F2EE6DE9-3B98-4F8B-9E5C-2225B34E05CC}" presName="childShp" presStyleLbl="bgAccFollowNode1" presStyleIdx="1" presStyleCnt="2" custScaleX="111187" custScaleY="71742" custLinFactNeighborX="-2071" custLinFactNeighborY="-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12FCA5-933A-437C-8BE0-C4016369A06B}" srcId="{22054AFA-2B7F-4591-8FA4-376427CC8E52}" destId="{F2EE6DE9-3B98-4F8B-9E5C-2225B34E05CC}" srcOrd="1" destOrd="0" parTransId="{89C21E0B-085E-4510-A65A-EC56A18A25A6}" sibTransId="{E5F1491A-75C9-4F3C-8339-472A7D28B18F}"/>
    <dgm:cxn modelId="{1AF0AC7D-2BDC-4887-BF47-24C7FB223C83}" type="presOf" srcId="{F3F950AF-C89C-44B2-9D61-11FA6B0B2956}" destId="{C20827C0-0459-4E65-B062-24781ECD2A87}" srcOrd="0" destOrd="0" presId="urn:microsoft.com/office/officeart/2005/8/layout/vList6"/>
    <dgm:cxn modelId="{544F0841-2CCF-410E-876F-C7F754B22816}" type="presOf" srcId="{E522A24A-575C-45EF-98A0-81A51F6A147B}" destId="{DA9ADBAF-8BFF-44D1-9F70-1BEE5B7B81F2}" srcOrd="0" destOrd="0" presId="urn:microsoft.com/office/officeart/2005/8/layout/vList6"/>
    <dgm:cxn modelId="{6C46BB88-0567-46B8-9C38-29837EAA4767}" type="presOf" srcId="{B552EC3A-4CB9-46D0-9AD4-CBFED15CEA1B}" destId="{9CB4DB51-57B7-4B2D-9EAC-0AEC239D3A4D}" srcOrd="0" destOrd="0" presId="urn:microsoft.com/office/officeart/2005/8/layout/vList6"/>
    <dgm:cxn modelId="{3A388B4D-708D-4820-B371-AF0EA2EDFCC4}" srcId="{B552EC3A-4CB9-46D0-9AD4-CBFED15CEA1B}" destId="{F3F950AF-C89C-44B2-9D61-11FA6B0B2956}" srcOrd="0" destOrd="0" parTransId="{B0B65D34-4173-4E80-81F4-7B001BCC4FE3}" sibTransId="{A0E943DD-1AEA-4C9F-9F1B-8199040A83B5}"/>
    <dgm:cxn modelId="{3B84C69C-9325-432C-8F4B-9EC3EF8B3CCB}" type="presOf" srcId="{22054AFA-2B7F-4591-8FA4-376427CC8E52}" destId="{7CA2B040-D463-4844-A391-F068A88A2D33}" srcOrd="0" destOrd="0" presId="urn:microsoft.com/office/officeart/2005/8/layout/vList6"/>
    <dgm:cxn modelId="{2C56CEEF-31DF-49DB-9969-AFA5A5E17BD2}" srcId="{F2EE6DE9-3B98-4F8B-9E5C-2225B34E05CC}" destId="{E522A24A-575C-45EF-98A0-81A51F6A147B}" srcOrd="0" destOrd="0" parTransId="{C10D011A-F845-4214-A7F9-62BCA98276C0}" sibTransId="{8C079085-D2A1-4446-8653-1ED5816948C1}"/>
    <dgm:cxn modelId="{09A58492-D41A-4EB0-B647-F293E7BA1F1A}" type="presOf" srcId="{F2EE6DE9-3B98-4F8B-9E5C-2225B34E05CC}" destId="{225A5E88-2932-47A6-908F-23C46D2F59AF}" srcOrd="0" destOrd="0" presId="urn:microsoft.com/office/officeart/2005/8/layout/vList6"/>
    <dgm:cxn modelId="{232807BF-85B3-4C49-AEC6-0BB71AA09F99}" srcId="{22054AFA-2B7F-4591-8FA4-376427CC8E52}" destId="{B552EC3A-4CB9-46D0-9AD4-CBFED15CEA1B}" srcOrd="0" destOrd="0" parTransId="{558D93BF-27C9-4820-8350-A313E3E78398}" sibTransId="{70BF3337-0CC7-4310-9F50-AE56986F2CC2}"/>
    <dgm:cxn modelId="{6F0B3CA0-1B79-4020-A6A2-B4EB462BAE50}" type="presParOf" srcId="{7CA2B040-D463-4844-A391-F068A88A2D33}" destId="{667520E5-F10E-42A0-8AEA-11F55D6314A7}" srcOrd="0" destOrd="0" presId="urn:microsoft.com/office/officeart/2005/8/layout/vList6"/>
    <dgm:cxn modelId="{00EBF74C-7D73-4D9F-84E7-13D2996CBC34}" type="presParOf" srcId="{667520E5-F10E-42A0-8AEA-11F55D6314A7}" destId="{9CB4DB51-57B7-4B2D-9EAC-0AEC239D3A4D}" srcOrd="0" destOrd="0" presId="urn:microsoft.com/office/officeart/2005/8/layout/vList6"/>
    <dgm:cxn modelId="{40F00534-C2C1-48F9-A9FA-EA1CC37E60D4}" type="presParOf" srcId="{667520E5-F10E-42A0-8AEA-11F55D6314A7}" destId="{C20827C0-0459-4E65-B062-24781ECD2A87}" srcOrd="1" destOrd="0" presId="urn:microsoft.com/office/officeart/2005/8/layout/vList6"/>
    <dgm:cxn modelId="{2029B649-A246-4EA8-94B3-899C21C4E848}" type="presParOf" srcId="{7CA2B040-D463-4844-A391-F068A88A2D33}" destId="{F8203B61-15C7-4B56-86B5-042BA4EBE847}" srcOrd="1" destOrd="0" presId="urn:microsoft.com/office/officeart/2005/8/layout/vList6"/>
    <dgm:cxn modelId="{8565A132-1683-41F3-8FC3-9B291ADD2814}" type="presParOf" srcId="{7CA2B040-D463-4844-A391-F068A88A2D33}" destId="{AF5B550B-A931-4ED9-A74A-E8D85E2CE3BE}" srcOrd="2" destOrd="0" presId="urn:microsoft.com/office/officeart/2005/8/layout/vList6"/>
    <dgm:cxn modelId="{C9DF3413-0313-4735-845D-4DD1E087DCF5}" type="presParOf" srcId="{AF5B550B-A931-4ED9-A74A-E8D85E2CE3BE}" destId="{225A5E88-2932-47A6-908F-23C46D2F59AF}" srcOrd="0" destOrd="0" presId="urn:microsoft.com/office/officeart/2005/8/layout/vList6"/>
    <dgm:cxn modelId="{FA4B4162-ABF0-4739-A575-7BB7D9370F99}" type="presParOf" srcId="{AF5B550B-A931-4ED9-A74A-E8D85E2CE3BE}" destId="{DA9ADBAF-8BFF-44D1-9F70-1BEE5B7B81F2}" srcOrd="1" destOrd="0" presId="urn:microsoft.com/office/officeart/2005/8/layout/vList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3C5223-B6BF-4DAC-96F3-4599AD203242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1283DF-DD73-449D-8C0A-A98052ACF451}">
      <dgm:prSet phldrT="[Текст]" custT="1"/>
      <dgm:spPr>
        <a:solidFill>
          <a:srgbClr val="6FD3C2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ctr"/>
          <a:r>
            <a:rPr lang="uk-UA" sz="2800" b="1" dirty="0" smtClean="0">
              <a:solidFill>
                <a:schemeClr val="tx1"/>
              </a:solidFill>
              <a:latin typeface="+mj-lt"/>
            </a:rPr>
            <a:t>Фактори</a:t>
          </a:r>
          <a:endParaRPr lang="ru-RU" sz="2800" b="1" dirty="0">
            <a:solidFill>
              <a:schemeClr val="tx1"/>
            </a:solidFill>
            <a:latin typeface="+mj-lt"/>
          </a:endParaRPr>
        </a:p>
      </dgm:t>
    </dgm:pt>
    <dgm:pt modelId="{381FD69A-7AEB-4C74-990E-A6D35D907BDF}" type="parTrans" cxnId="{A6FABDBD-6D74-4CEE-A8E1-3182A65756D6}">
      <dgm:prSet/>
      <dgm:spPr/>
      <dgm:t>
        <a:bodyPr/>
        <a:lstStyle/>
        <a:p>
          <a:endParaRPr lang="ru-RU"/>
        </a:p>
      </dgm:t>
    </dgm:pt>
    <dgm:pt modelId="{B9ECE6AA-9052-4948-A94D-F8CC6B1F8A5F}" type="sibTrans" cxnId="{A6FABDBD-6D74-4CEE-A8E1-3182A65756D6}">
      <dgm:prSet/>
      <dgm:spPr/>
      <dgm:t>
        <a:bodyPr/>
        <a:lstStyle/>
        <a:p>
          <a:endParaRPr lang="ru-RU"/>
        </a:p>
      </dgm:t>
    </dgm:pt>
    <dgm:pt modelId="{96039D92-B5B9-4531-B623-4F5FC04DA91B}">
      <dgm:prSet phldrT="[Текст]" custT="1"/>
      <dgm:spPr>
        <a:solidFill>
          <a:srgbClr val="8BDD99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uk-UA" sz="2800" b="1" dirty="0" smtClean="0">
              <a:solidFill>
                <a:schemeClr val="tx1"/>
              </a:solidFill>
            </a:rPr>
            <a:t>Концентрація</a:t>
          </a:r>
          <a:endParaRPr lang="ru-RU" sz="2800" b="1" dirty="0">
            <a:solidFill>
              <a:schemeClr val="tx1"/>
            </a:solidFill>
          </a:endParaRPr>
        </a:p>
      </dgm:t>
    </dgm:pt>
    <dgm:pt modelId="{ACB5B115-48B3-455F-A127-4F91F691829E}" type="parTrans" cxnId="{BB017A47-E77A-4042-BC16-9D0AC8552761}">
      <dgm:prSet/>
      <dgm:spPr/>
      <dgm:t>
        <a:bodyPr/>
        <a:lstStyle/>
        <a:p>
          <a:endParaRPr lang="ru-RU"/>
        </a:p>
      </dgm:t>
    </dgm:pt>
    <dgm:pt modelId="{3518AAD7-9E37-4290-94F6-F478341948A0}" type="sibTrans" cxnId="{BB017A47-E77A-4042-BC16-9D0AC8552761}">
      <dgm:prSet/>
      <dgm:spPr/>
      <dgm:t>
        <a:bodyPr/>
        <a:lstStyle/>
        <a:p>
          <a:endParaRPr lang="ru-RU"/>
        </a:p>
      </dgm:t>
    </dgm:pt>
    <dgm:pt modelId="{3EFB7EA6-13FB-4AF9-863C-8B8DE741CE95}">
      <dgm:prSet phldrT="[Текст]" custT="1"/>
      <dgm:spPr>
        <a:solidFill>
          <a:srgbClr val="8BDD99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uk-UA" sz="2800" b="1" dirty="0" smtClean="0">
              <a:solidFill>
                <a:schemeClr val="tx1"/>
              </a:solidFill>
            </a:rPr>
            <a:t>Природа речовин</a:t>
          </a:r>
          <a:endParaRPr lang="ru-RU" sz="2800" b="1" dirty="0">
            <a:solidFill>
              <a:schemeClr val="tx1"/>
            </a:solidFill>
          </a:endParaRPr>
        </a:p>
      </dgm:t>
    </dgm:pt>
    <dgm:pt modelId="{37B12D17-E54F-4627-896F-6E7B4D52B398}" type="parTrans" cxnId="{2A9E2AC2-8B91-4F75-930C-2E1C4F3C2FC3}">
      <dgm:prSet/>
      <dgm:spPr/>
      <dgm:t>
        <a:bodyPr/>
        <a:lstStyle/>
        <a:p>
          <a:endParaRPr lang="ru-RU"/>
        </a:p>
      </dgm:t>
    </dgm:pt>
    <dgm:pt modelId="{DAC347A2-8E97-42F3-B8BB-772467E54A8D}" type="sibTrans" cxnId="{2A9E2AC2-8B91-4F75-930C-2E1C4F3C2FC3}">
      <dgm:prSet/>
      <dgm:spPr/>
      <dgm:t>
        <a:bodyPr/>
        <a:lstStyle/>
        <a:p>
          <a:endParaRPr lang="ru-RU"/>
        </a:p>
      </dgm:t>
    </dgm:pt>
    <dgm:pt modelId="{4D55B41C-4D80-4A18-9894-D152D426362A}">
      <dgm:prSet phldrT="[Текст]" custT="1"/>
      <dgm:spPr>
        <a:solidFill>
          <a:srgbClr val="8BDD99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uk-UA" sz="2800" b="1" dirty="0" smtClean="0">
              <a:solidFill>
                <a:schemeClr val="tx1"/>
              </a:solidFill>
            </a:rPr>
            <a:t>Температура</a:t>
          </a:r>
          <a:endParaRPr lang="ru-RU" sz="2800" b="1" dirty="0">
            <a:solidFill>
              <a:schemeClr val="tx1"/>
            </a:solidFill>
          </a:endParaRPr>
        </a:p>
      </dgm:t>
    </dgm:pt>
    <dgm:pt modelId="{5206B104-C5FF-45DB-8A2A-EA1449D40F84}" type="parTrans" cxnId="{249ABD4C-ED1B-4698-A737-3BAD23C39073}">
      <dgm:prSet/>
      <dgm:spPr/>
      <dgm:t>
        <a:bodyPr/>
        <a:lstStyle/>
        <a:p>
          <a:endParaRPr lang="ru-RU"/>
        </a:p>
      </dgm:t>
    </dgm:pt>
    <dgm:pt modelId="{9169A282-F0BA-494C-B02D-D710E64B8F2C}" type="sibTrans" cxnId="{249ABD4C-ED1B-4698-A737-3BAD23C39073}">
      <dgm:prSet/>
      <dgm:spPr/>
      <dgm:t>
        <a:bodyPr/>
        <a:lstStyle/>
        <a:p>
          <a:endParaRPr lang="ru-RU"/>
        </a:p>
      </dgm:t>
    </dgm:pt>
    <dgm:pt modelId="{2711CF06-9CF8-4141-84A2-61FBA368FE81}">
      <dgm:prSet phldrT="[Текст]" custT="1"/>
      <dgm:spPr>
        <a:solidFill>
          <a:srgbClr val="8BDD99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uk-UA" sz="2800" b="1" dirty="0" smtClean="0">
              <a:solidFill>
                <a:schemeClr val="tx1"/>
              </a:solidFill>
            </a:rPr>
            <a:t>Сторонні </a:t>
          </a:r>
        </a:p>
        <a:p>
          <a:r>
            <a:rPr lang="uk-UA" sz="2800" b="1" dirty="0" smtClean="0">
              <a:solidFill>
                <a:schemeClr val="tx1"/>
              </a:solidFill>
            </a:rPr>
            <a:t>речовини</a:t>
          </a:r>
          <a:endParaRPr lang="ru-RU" sz="2800" b="1" dirty="0">
            <a:solidFill>
              <a:schemeClr val="tx1"/>
            </a:solidFill>
          </a:endParaRPr>
        </a:p>
      </dgm:t>
    </dgm:pt>
    <dgm:pt modelId="{33F6DECC-A3B4-4366-86E9-B4DA2ACDA1E5}" type="parTrans" cxnId="{859C98D3-1E4A-4201-91D5-CDC502858F3B}">
      <dgm:prSet/>
      <dgm:spPr/>
      <dgm:t>
        <a:bodyPr/>
        <a:lstStyle/>
        <a:p>
          <a:endParaRPr lang="ru-RU"/>
        </a:p>
      </dgm:t>
    </dgm:pt>
    <dgm:pt modelId="{0227D5DD-1113-45F7-B07F-94BC093BC7DE}" type="sibTrans" cxnId="{859C98D3-1E4A-4201-91D5-CDC502858F3B}">
      <dgm:prSet/>
      <dgm:spPr/>
      <dgm:t>
        <a:bodyPr/>
        <a:lstStyle/>
        <a:p>
          <a:endParaRPr lang="ru-RU"/>
        </a:p>
      </dgm:t>
    </dgm:pt>
    <dgm:pt modelId="{281B0766-A3FF-40CA-8068-10AA0EE99BA3}">
      <dgm:prSet custT="1"/>
      <dgm:spPr>
        <a:solidFill>
          <a:srgbClr val="8BDD99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uk-UA" sz="2800" b="1" dirty="0" smtClean="0">
              <a:solidFill>
                <a:schemeClr val="tx1"/>
              </a:solidFill>
            </a:rPr>
            <a:t>Площа поверхні</a:t>
          </a:r>
          <a:endParaRPr lang="ru-RU" sz="2800" b="1" dirty="0">
            <a:solidFill>
              <a:schemeClr val="tx1"/>
            </a:solidFill>
          </a:endParaRPr>
        </a:p>
      </dgm:t>
    </dgm:pt>
    <dgm:pt modelId="{6CC50F00-A3A6-4AA0-92E3-36B51B6B0E1A}" type="parTrans" cxnId="{F1045A6F-C1AE-4AAB-988E-8B82506846C9}">
      <dgm:prSet/>
      <dgm:spPr/>
      <dgm:t>
        <a:bodyPr/>
        <a:lstStyle/>
        <a:p>
          <a:endParaRPr lang="ru-RU"/>
        </a:p>
      </dgm:t>
    </dgm:pt>
    <dgm:pt modelId="{F10C5DBC-2C21-4363-A373-C23C796D50A4}" type="sibTrans" cxnId="{F1045A6F-C1AE-4AAB-988E-8B82506846C9}">
      <dgm:prSet/>
      <dgm:spPr/>
      <dgm:t>
        <a:bodyPr/>
        <a:lstStyle/>
        <a:p>
          <a:endParaRPr lang="ru-RU"/>
        </a:p>
      </dgm:t>
    </dgm:pt>
    <dgm:pt modelId="{F0E3E18D-1299-4CB6-8886-7169A4549498}" type="pres">
      <dgm:prSet presAssocID="{563C5223-B6BF-4DAC-96F3-4599AD20324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E07DDF-4CE2-4B29-8B88-693446B23F50}" type="pres">
      <dgm:prSet presAssocID="{B31283DF-DD73-449D-8C0A-A98052ACF451}" presName="centerShape" presStyleLbl="node0" presStyleIdx="0" presStyleCnt="1" custLinFactNeighborX="-693" custLinFactNeighborY="-1714"/>
      <dgm:spPr/>
      <dgm:t>
        <a:bodyPr/>
        <a:lstStyle/>
        <a:p>
          <a:endParaRPr lang="ru-RU"/>
        </a:p>
      </dgm:t>
    </dgm:pt>
    <dgm:pt modelId="{6E492B37-56D1-45FD-B6B0-C81C84A72D94}" type="pres">
      <dgm:prSet presAssocID="{96039D92-B5B9-4531-B623-4F5FC04DA91B}" presName="node" presStyleLbl="node1" presStyleIdx="0" presStyleCnt="5" custScaleX="247841" custRadScaleRad="100074" custRadScaleInc="72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F6FC05-631F-414E-A586-C7D37EAFD812}" type="pres">
      <dgm:prSet presAssocID="{96039D92-B5B9-4531-B623-4F5FC04DA91B}" presName="dummy" presStyleCnt="0"/>
      <dgm:spPr/>
    </dgm:pt>
    <dgm:pt modelId="{F6A4A1F0-0CA9-4E1E-AA4C-5756528233C8}" type="pres">
      <dgm:prSet presAssocID="{3518AAD7-9E37-4290-94F6-F478341948A0}" presName="sibTrans" presStyleLbl="sibTrans2D1" presStyleIdx="0" presStyleCnt="5"/>
      <dgm:spPr/>
      <dgm:t>
        <a:bodyPr/>
        <a:lstStyle/>
        <a:p>
          <a:endParaRPr lang="ru-RU"/>
        </a:p>
      </dgm:t>
    </dgm:pt>
    <dgm:pt modelId="{5ED5CEAF-E439-4981-AB14-D09F583FC5FA}" type="pres">
      <dgm:prSet presAssocID="{3EFB7EA6-13FB-4AF9-863C-8B8DE741CE95}" presName="node" presStyleLbl="node1" presStyleIdx="1" presStyleCnt="5" custScaleX="181045" custScaleY="123504" custRadScaleRad="134245" custRadScaleInc="320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AA6AEE-F27C-4250-82FC-ED3A16739842}" type="pres">
      <dgm:prSet presAssocID="{3EFB7EA6-13FB-4AF9-863C-8B8DE741CE95}" presName="dummy" presStyleCnt="0"/>
      <dgm:spPr/>
    </dgm:pt>
    <dgm:pt modelId="{84377289-6552-4341-BD05-641F52848C33}" type="pres">
      <dgm:prSet presAssocID="{DAC347A2-8E97-42F3-B8BB-772467E54A8D}" presName="sibTrans" presStyleLbl="sibTrans2D1" presStyleIdx="1" presStyleCnt="5"/>
      <dgm:spPr/>
      <dgm:t>
        <a:bodyPr/>
        <a:lstStyle/>
        <a:p>
          <a:endParaRPr lang="ru-RU"/>
        </a:p>
      </dgm:t>
    </dgm:pt>
    <dgm:pt modelId="{60A8B0A4-FDDB-4C38-9542-5A2112FC9061}" type="pres">
      <dgm:prSet presAssocID="{4D55B41C-4D80-4A18-9894-D152D426362A}" presName="node" presStyleLbl="node1" presStyleIdx="2" presStyleCnt="5" custScaleX="209002" custScaleY="131432" custRadScaleRad="108599" custRadScaleInc="-650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407B5-81F2-4D35-BDDB-6A36CA086E1A}" type="pres">
      <dgm:prSet presAssocID="{4D55B41C-4D80-4A18-9894-D152D426362A}" presName="dummy" presStyleCnt="0"/>
      <dgm:spPr/>
    </dgm:pt>
    <dgm:pt modelId="{F06DCCCA-4C32-4E01-8622-0967F0404291}" type="pres">
      <dgm:prSet presAssocID="{9169A282-F0BA-494C-B02D-D710E64B8F2C}" presName="sibTrans" presStyleLbl="sibTrans2D1" presStyleIdx="2" presStyleCnt="5"/>
      <dgm:spPr/>
      <dgm:t>
        <a:bodyPr/>
        <a:lstStyle/>
        <a:p>
          <a:endParaRPr lang="ru-RU"/>
        </a:p>
      </dgm:t>
    </dgm:pt>
    <dgm:pt modelId="{992F20A7-4E93-41B7-8EA2-B4F67A92C206}" type="pres">
      <dgm:prSet presAssocID="{2711CF06-9CF8-4141-84A2-61FBA368FE81}" presName="node" presStyleLbl="node1" presStyleIdx="3" presStyleCnt="5" custScaleX="214365" custScaleY="124886" custRadScaleRad="110687" custRadScaleInc="54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C60A8D-53A8-403F-A994-70E0A8B094AE}" type="pres">
      <dgm:prSet presAssocID="{2711CF06-9CF8-4141-84A2-61FBA368FE81}" presName="dummy" presStyleCnt="0"/>
      <dgm:spPr/>
    </dgm:pt>
    <dgm:pt modelId="{C5077622-C330-4770-806F-AEBE41385294}" type="pres">
      <dgm:prSet presAssocID="{0227D5DD-1113-45F7-B07F-94BC093BC7DE}" presName="sibTrans" presStyleLbl="sibTrans2D1" presStyleIdx="3" presStyleCnt="5" custLinFactNeighborX="370" custLinFactNeighborY="-58"/>
      <dgm:spPr/>
      <dgm:t>
        <a:bodyPr/>
        <a:lstStyle/>
        <a:p>
          <a:endParaRPr lang="ru-RU"/>
        </a:p>
      </dgm:t>
    </dgm:pt>
    <dgm:pt modelId="{10D2584E-B82D-4CDB-BCEE-9F733B71CB91}" type="pres">
      <dgm:prSet presAssocID="{281B0766-A3FF-40CA-8068-10AA0EE99BA3}" presName="node" presStyleLbl="node1" presStyleIdx="4" presStyleCnt="5" custScaleX="195100" custScaleY="123504" custRadScaleRad="121621" custRadScaleInc="-27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64A222-6701-41FD-A5C2-A3F40C098EEC}" type="pres">
      <dgm:prSet presAssocID="{281B0766-A3FF-40CA-8068-10AA0EE99BA3}" presName="dummy" presStyleCnt="0"/>
      <dgm:spPr/>
    </dgm:pt>
    <dgm:pt modelId="{DC25C6EF-1C5B-4068-9DA5-036C6C7B1D51}" type="pres">
      <dgm:prSet presAssocID="{F10C5DBC-2C21-4363-A373-C23C796D50A4}" presName="sibTrans" presStyleLbl="sibTrans2D1" presStyleIdx="4" presStyleCnt="5" custLinFactNeighborX="370" custLinFactNeighborY="-58"/>
      <dgm:spPr/>
      <dgm:t>
        <a:bodyPr/>
        <a:lstStyle/>
        <a:p>
          <a:endParaRPr lang="ru-RU"/>
        </a:p>
      </dgm:t>
    </dgm:pt>
  </dgm:ptLst>
  <dgm:cxnLst>
    <dgm:cxn modelId="{A59B35BF-0C23-459B-85CB-4602A7075413}" type="presOf" srcId="{3518AAD7-9E37-4290-94F6-F478341948A0}" destId="{F6A4A1F0-0CA9-4E1E-AA4C-5756528233C8}" srcOrd="0" destOrd="0" presId="urn:microsoft.com/office/officeart/2005/8/layout/radial6"/>
    <dgm:cxn modelId="{E0A6F9F9-C79E-4D44-A3CA-904DAC894B4D}" type="presOf" srcId="{0227D5DD-1113-45F7-B07F-94BC093BC7DE}" destId="{C5077622-C330-4770-806F-AEBE41385294}" srcOrd="0" destOrd="0" presId="urn:microsoft.com/office/officeart/2005/8/layout/radial6"/>
    <dgm:cxn modelId="{2E1C0307-FCCF-48DA-BC20-3EC72A55EB4A}" type="presOf" srcId="{3EFB7EA6-13FB-4AF9-863C-8B8DE741CE95}" destId="{5ED5CEAF-E439-4981-AB14-D09F583FC5FA}" srcOrd="0" destOrd="0" presId="urn:microsoft.com/office/officeart/2005/8/layout/radial6"/>
    <dgm:cxn modelId="{A4B02AE8-7226-4D6A-858A-CD80FF3F00A9}" type="presOf" srcId="{281B0766-A3FF-40CA-8068-10AA0EE99BA3}" destId="{10D2584E-B82D-4CDB-BCEE-9F733B71CB91}" srcOrd="0" destOrd="0" presId="urn:microsoft.com/office/officeart/2005/8/layout/radial6"/>
    <dgm:cxn modelId="{9291146F-0908-4880-9725-53460FE08A8D}" type="presOf" srcId="{563C5223-B6BF-4DAC-96F3-4599AD203242}" destId="{F0E3E18D-1299-4CB6-8886-7169A4549498}" srcOrd="0" destOrd="0" presId="urn:microsoft.com/office/officeart/2005/8/layout/radial6"/>
    <dgm:cxn modelId="{A6FABDBD-6D74-4CEE-A8E1-3182A65756D6}" srcId="{563C5223-B6BF-4DAC-96F3-4599AD203242}" destId="{B31283DF-DD73-449D-8C0A-A98052ACF451}" srcOrd="0" destOrd="0" parTransId="{381FD69A-7AEB-4C74-990E-A6D35D907BDF}" sibTransId="{B9ECE6AA-9052-4948-A94D-F8CC6B1F8A5F}"/>
    <dgm:cxn modelId="{AE38F6C9-9D3D-4FD3-A42E-9946074D0C49}" type="presOf" srcId="{96039D92-B5B9-4531-B623-4F5FC04DA91B}" destId="{6E492B37-56D1-45FD-B6B0-C81C84A72D94}" srcOrd="0" destOrd="0" presId="urn:microsoft.com/office/officeart/2005/8/layout/radial6"/>
    <dgm:cxn modelId="{6D3421CC-0C15-4A6B-8BC2-2528C13A3000}" type="presOf" srcId="{9169A282-F0BA-494C-B02D-D710E64B8F2C}" destId="{F06DCCCA-4C32-4E01-8622-0967F0404291}" srcOrd="0" destOrd="0" presId="urn:microsoft.com/office/officeart/2005/8/layout/radial6"/>
    <dgm:cxn modelId="{F1045A6F-C1AE-4AAB-988E-8B82506846C9}" srcId="{B31283DF-DD73-449D-8C0A-A98052ACF451}" destId="{281B0766-A3FF-40CA-8068-10AA0EE99BA3}" srcOrd="4" destOrd="0" parTransId="{6CC50F00-A3A6-4AA0-92E3-36B51B6B0E1A}" sibTransId="{F10C5DBC-2C21-4363-A373-C23C796D50A4}"/>
    <dgm:cxn modelId="{169EC209-30AD-409D-9E8C-DDD0C85EE8D6}" type="presOf" srcId="{DAC347A2-8E97-42F3-B8BB-772467E54A8D}" destId="{84377289-6552-4341-BD05-641F52848C33}" srcOrd="0" destOrd="0" presId="urn:microsoft.com/office/officeart/2005/8/layout/radial6"/>
    <dgm:cxn modelId="{28F540C4-7AAE-4654-AA15-3FD3CF1DFF60}" type="presOf" srcId="{F10C5DBC-2C21-4363-A373-C23C796D50A4}" destId="{DC25C6EF-1C5B-4068-9DA5-036C6C7B1D51}" srcOrd="0" destOrd="0" presId="urn:microsoft.com/office/officeart/2005/8/layout/radial6"/>
    <dgm:cxn modelId="{859C98D3-1E4A-4201-91D5-CDC502858F3B}" srcId="{B31283DF-DD73-449D-8C0A-A98052ACF451}" destId="{2711CF06-9CF8-4141-84A2-61FBA368FE81}" srcOrd="3" destOrd="0" parTransId="{33F6DECC-A3B4-4366-86E9-B4DA2ACDA1E5}" sibTransId="{0227D5DD-1113-45F7-B07F-94BC093BC7DE}"/>
    <dgm:cxn modelId="{249ABD4C-ED1B-4698-A737-3BAD23C39073}" srcId="{B31283DF-DD73-449D-8C0A-A98052ACF451}" destId="{4D55B41C-4D80-4A18-9894-D152D426362A}" srcOrd="2" destOrd="0" parTransId="{5206B104-C5FF-45DB-8A2A-EA1449D40F84}" sibTransId="{9169A282-F0BA-494C-B02D-D710E64B8F2C}"/>
    <dgm:cxn modelId="{2A9E2AC2-8B91-4F75-930C-2E1C4F3C2FC3}" srcId="{B31283DF-DD73-449D-8C0A-A98052ACF451}" destId="{3EFB7EA6-13FB-4AF9-863C-8B8DE741CE95}" srcOrd="1" destOrd="0" parTransId="{37B12D17-E54F-4627-896F-6E7B4D52B398}" sibTransId="{DAC347A2-8E97-42F3-B8BB-772467E54A8D}"/>
    <dgm:cxn modelId="{050DF7C8-B522-4421-9AD8-F2A56259A7E0}" type="presOf" srcId="{B31283DF-DD73-449D-8C0A-A98052ACF451}" destId="{41E07DDF-4CE2-4B29-8B88-693446B23F50}" srcOrd="0" destOrd="0" presId="urn:microsoft.com/office/officeart/2005/8/layout/radial6"/>
    <dgm:cxn modelId="{72EC370C-7A28-44D1-B3F9-8F186CF24F0D}" type="presOf" srcId="{2711CF06-9CF8-4141-84A2-61FBA368FE81}" destId="{992F20A7-4E93-41B7-8EA2-B4F67A92C206}" srcOrd="0" destOrd="0" presId="urn:microsoft.com/office/officeart/2005/8/layout/radial6"/>
    <dgm:cxn modelId="{85E5AF99-15AB-42BE-BEA4-8DEFFB302859}" type="presOf" srcId="{4D55B41C-4D80-4A18-9894-D152D426362A}" destId="{60A8B0A4-FDDB-4C38-9542-5A2112FC9061}" srcOrd="0" destOrd="0" presId="urn:microsoft.com/office/officeart/2005/8/layout/radial6"/>
    <dgm:cxn modelId="{BB017A47-E77A-4042-BC16-9D0AC8552761}" srcId="{B31283DF-DD73-449D-8C0A-A98052ACF451}" destId="{96039D92-B5B9-4531-B623-4F5FC04DA91B}" srcOrd="0" destOrd="0" parTransId="{ACB5B115-48B3-455F-A127-4F91F691829E}" sibTransId="{3518AAD7-9E37-4290-94F6-F478341948A0}"/>
    <dgm:cxn modelId="{787A1C79-E97A-4470-8D0B-6973CC8E3103}" type="presParOf" srcId="{F0E3E18D-1299-4CB6-8886-7169A4549498}" destId="{41E07DDF-4CE2-4B29-8B88-693446B23F50}" srcOrd="0" destOrd="0" presId="urn:microsoft.com/office/officeart/2005/8/layout/radial6"/>
    <dgm:cxn modelId="{1126A0B0-F033-424D-89BB-225A749E9A9E}" type="presParOf" srcId="{F0E3E18D-1299-4CB6-8886-7169A4549498}" destId="{6E492B37-56D1-45FD-B6B0-C81C84A72D94}" srcOrd="1" destOrd="0" presId="urn:microsoft.com/office/officeart/2005/8/layout/radial6"/>
    <dgm:cxn modelId="{44799853-C001-41D2-BF8C-6620E9A245BB}" type="presParOf" srcId="{F0E3E18D-1299-4CB6-8886-7169A4549498}" destId="{E0F6FC05-631F-414E-A586-C7D37EAFD812}" srcOrd="2" destOrd="0" presId="urn:microsoft.com/office/officeart/2005/8/layout/radial6"/>
    <dgm:cxn modelId="{837347A5-0B9C-473E-B35A-9399B4303ED9}" type="presParOf" srcId="{F0E3E18D-1299-4CB6-8886-7169A4549498}" destId="{F6A4A1F0-0CA9-4E1E-AA4C-5756528233C8}" srcOrd="3" destOrd="0" presId="urn:microsoft.com/office/officeart/2005/8/layout/radial6"/>
    <dgm:cxn modelId="{F3823B09-E587-411B-960A-9B3120AACD62}" type="presParOf" srcId="{F0E3E18D-1299-4CB6-8886-7169A4549498}" destId="{5ED5CEAF-E439-4981-AB14-D09F583FC5FA}" srcOrd="4" destOrd="0" presId="urn:microsoft.com/office/officeart/2005/8/layout/radial6"/>
    <dgm:cxn modelId="{DAF208CC-0227-4C7F-BE4B-1104CC451564}" type="presParOf" srcId="{F0E3E18D-1299-4CB6-8886-7169A4549498}" destId="{62AA6AEE-F27C-4250-82FC-ED3A16739842}" srcOrd="5" destOrd="0" presId="urn:microsoft.com/office/officeart/2005/8/layout/radial6"/>
    <dgm:cxn modelId="{F4701282-21FC-4BE2-B1DB-A7D816B11AC4}" type="presParOf" srcId="{F0E3E18D-1299-4CB6-8886-7169A4549498}" destId="{84377289-6552-4341-BD05-641F52848C33}" srcOrd="6" destOrd="0" presId="urn:microsoft.com/office/officeart/2005/8/layout/radial6"/>
    <dgm:cxn modelId="{3EB1977D-D627-4C75-AA58-779972B5335C}" type="presParOf" srcId="{F0E3E18D-1299-4CB6-8886-7169A4549498}" destId="{60A8B0A4-FDDB-4C38-9542-5A2112FC9061}" srcOrd="7" destOrd="0" presId="urn:microsoft.com/office/officeart/2005/8/layout/radial6"/>
    <dgm:cxn modelId="{375C239E-B1AD-4D49-8316-D7AE172638A3}" type="presParOf" srcId="{F0E3E18D-1299-4CB6-8886-7169A4549498}" destId="{3B5407B5-81F2-4D35-BDDB-6A36CA086E1A}" srcOrd="8" destOrd="0" presId="urn:microsoft.com/office/officeart/2005/8/layout/radial6"/>
    <dgm:cxn modelId="{D741BADB-0398-438C-B698-CA18F5FE4919}" type="presParOf" srcId="{F0E3E18D-1299-4CB6-8886-7169A4549498}" destId="{F06DCCCA-4C32-4E01-8622-0967F0404291}" srcOrd="9" destOrd="0" presId="urn:microsoft.com/office/officeart/2005/8/layout/radial6"/>
    <dgm:cxn modelId="{B9163609-4C57-4C43-BB15-99CEB9A7B4E6}" type="presParOf" srcId="{F0E3E18D-1299-4CB6-8886-7169A4549498}" destId="{992F20A7-4E93-41B7-8EA2-B4F67A92C206}" srcOrd="10" destOrd="0" presId="urn:microsoft.com/office/officeart/2005/8/layout/radial6"/>
    <dgm:cxn modelId="{950B98F7-78C2-48CF-B916-DEB4570DC248}" type="presParOf" srcId="{F0E3E18D-1299-4CB6-8886-7169A4549498}" destId="{2DC60A8D-53A8-403F-A994-70E0A8B094AE}" srcOrd="11" destOrd="0" presId="urn:microsoft.com/office/officeart/2005/8/layout/radial6"/>
    <dgm:cxn modelId="{B3848048-1FC2-4D3A-B5EC-D45FF9B781F8}" type="presParOf" srcId="{F0E3E18D-1299-4CB6-8886-7169A4549498}" destId="{C5077622-C330-4770-806F-AEBE41385294}" srcOrd="12" destOrd="0" presId="urn:microsoft.com/office/officeart/2005/8/layout/radial6"/>
    <dgm:cxn modelId="{9F8C3F95-C9F3-437F-879C-AB141D9FC388}" type="presParOf" srcId="{F0E3E18D-1299-4CB6-8886-7169A4549498}" destId="{10D2584E-B82D-4CDB-BCEE-9F733B71CB91}" srcOrd="13" destOrd="0" presId="urn:microsoft.com/office/officeart/2005/8/layout/radial6"/>
    <dgm:cxn modelId="{C36FA924-A8E6-4BE7-B6D9-0911D9740F28}" type="presParOf" srcId="{F0E3E18D-1299-4CB6-8886-7169A4549498}" destId="{CC64A222-6701-41FD-A5C2-A3F40C098EEC}" srcOrd="14" destOrd="0" presId="urn:microsoft.com/office/officeart/2005/8/layout/radial6"/>
    <dgm:cxn modelId="{4C16C8B8-B965-41E0-9D11-2041B849CE16}" type="presParOf" srcId="{F0E3E18D-1299-4CB6-8886-7169A4549498}" destId="{DC25C6EF-1C5B-4068-9DA5-036C6C7B1D51}" srcOrd="15" destOrd="0" presId="urn:microsoft.com/office/officeart/2005/8/layout/radial6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3C5223-B6BF-4DAC-96F3-4599AD203242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1283DF-DD73-449D-8C0A-A98052ACF451}">
      <dgm:prSet phldrT="[Текст]" custT="1"/>
      <dgm:spPr>
        <a:solidFill>
          <a:srgbClr val="6FD3C2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uk-UA" sz="2800" b="1" dirty="0" smtClean="0">
              <a:solidFill>
                <a:schemeClr val="tx1"/>
              </a:solidFill>
            </a:rPr>
            <a:t>Молодість</a:t>
          </a:r>
          <a:endParaRPr lang="ru-RU" sz="2800" b="1" dirty="0">
            <a:solidFill>
              <a:schemeClr val="tx1"/>
            </a:solidFill>
          </a:endParaRPr>
        </a:p>
      </dgm:t>
    </dgm:pt>
    <dgm:pt modelId="{381FD69A-7AEB-4C74-990E-A6D35D907BDF}" type="parTrans" cxnId="{A6FABDBD-6D74-4CEE-A8E1-3182A65756D6}">
      <dgm:prSet/>
      <dgm:spPr/>
      <dgm:t>
        <a:bodyPr/>
        <a:lstStyle/>
        <a:p>
          <a:endParaRPr lang="ru-RU"/>
        </a:p>
      </dgm:t>
    </dgm:pt>
    <dgm:pt modelId="{B9ECE6AA-9052-4948-A94D-F8CC6B1F8A5F}" type="sibTrans" cxnId="{A6FABDBD-6D74-4CEE-A8E1-3182A65756D6}">
      <dgm:prSet/>
      <dgm:spPr/>
      <dgm:t>
        <a:bodyPr/>
        <a:lstStyle/>
        <a:p>
          <a:endParaRPr lang="ru-RU"/>
        </a:p>
      </dgm:t>
    </dgm:pt>
    <dgm:pt modelId="{96039D92-B5B9-4531-B623-4F5FC04DA91B}">
      <dgm:prSet phldrT="[Текст]" custT="1"/>
      <dgm:spPr>
        <a:solidFill>
          <a:srgbClr val="A5E5B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uk-UA" sz="2800" b="1" dirty="0" smtClean="0">
              <a:solidFill>
                <a:schemeClr val="tx1"/>
              </a:solidFill>
            </a:rPr>
            <a:t>Відпочинок</a:t>
          </a:r>
        </a:p>
        <a:p>
          <a:r>
            <a:rPr lang="uk-UA" sz="2800" b="1" dirty="0" smtClean="0">
              <a:solidFill>
                <a:schemeClr val="tx1"/>
              </a:solidFill>
            </a:rPr>
            <a:t> в горах</a:t>
          </a:r>
          <a:endParaRPr lang="ru-RU" sz="2800" b="1" dirty="0">
            <a:solidFill>
              <a:schemeClr val="tx1"/>
            </a:solidFill>
          </a:endParaRPr>
        </a:p>
      </dgm:t>
    </dgm:pt>
    <dgm:pt modelId="{ACB5B115-48B3-455F-A127-4F91F691829E}" type="parTrans" cxnId="{BB017A47-E77A-4042-BC16-9D0AC8552761}">
      <dgm:prSet/>
      <dgm:spPr/>
      <dgm:t>
        <a:bodyPr/>
        <a:lstStyle/>
        <a:p>
          <a:endParaRPr lang="ru-RU"/>
        </a:p>
      </dgm:t>
    </dgm:pt>
    <dgm:pt modelId="{3518AAD7-9E37-4290-94F6-F478341948A0}" type="sibTrans" cxnId="{BB017A47-E77A-4042-BC16-9D0AC8552761}">
      <dgm:prSet/>
      <dgm:spPr/>
      <dgm:t>
        <a:bodyPr/>
        <a:lstStyle/>
        <a:p>
          <a:endParaRPr lang="ru-RU"/>
        </a:p>
      </dgm:t>
    </dgm:pt>
    <dgm:pt modelId="{3EFB7EA6-13FB-4AF9-863C-8B8DE741CE95}">
      <dgm:prSet phldrT="[Текст]" custT="1"/>
      <dgm:spPr>
        <a:solidFill>
          <a:srgbClr val="A5E5B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uk-UA" sz="2800" b="1" dirty="0" err="1" smtClean="0">
              <a:solidFill>
                <a:schemeClr val="tx1"/>
              </a:solidFill>
            </a:rPr>
            <a:t>Антивікова</a:t>
          </a:r>
          <a:r>
            <a:rPr lang="uk-UA" sz="2800" b="1" dirty="0" smtClean="0">
              <a:solidFill>
                <a:schemeClr val="tx1"/>
              </a:solidFill>
            </a:rPr>
            <a:t> косметика</a:t>
          </a:r>
          <a:endParaRPr lang="ru-RU" sz="2800" b="1" dirty="0">
            <a:solidFill>
              <a:schemeClr val="tx1"/>
            </a:solidFill>
          </a:endParaRPr>
        </a:p>
      </dgm:t>
    </dgm:pt>
    <dgm:pt modelId="{37B12D17-E54F-4627-896F-6E7B4D52B398}" type="parTrans" cxnId="{2A9E2AC2-8B91-4F75-930C-2E1C4F3C2FC3}">
      <dgm:prSet/>
      <dgm:spPr/>
      <dgm:t>
        <a:bodyPr/>
        <a:lstStyle/>
        <a:p>
          <a:endParaRPr lang="ru-RU"/>
        </a:p>
      </dgm:t>
    </dgm:pt>
    <dgm:pt modelId="{DAC347A2-8E97-42F3-B8BB-772467E54A8D}" type="sibTrans" cxnId="{2A9E2AC2-8B91-4F75-930C-2E1C4F3C2FC3}">
      <dgm:prSet/>
      <dgm:spPr/>
      <dgm:t>
        <a:bodyPr/>
        <a:lstStyle/>
        <a:p>
          <a:endParaRPr lang="ru-RU"/>
        </a:p>
      </dgm:t>
    </dgm:pt>
    <dgm:pt modelId="{4D55B41C-4D80-4A18-9894-D152D426362A}">
      <dgm:prSet phldrT="[Текст]" custT="1"/>
      <dgm:spPr>
        <a:solidFill>
          <a:srgbClr val="A5E5B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uk-UA" sz="2800" b="1" dirty="0" err="1" smtClean="0">
              <a:solidFill>
                <a:schemeClr val="tx1"/>
              </a:solidFill>
            </a:rPr>
            <a:t>Інгібітори-</a:t>
          </a:r>
          <a:endParaRPr lang="uk-UA" sz="2800" b="1" dirty="0" smtClean="0">
            <a:solidFill>
              <a:schemeClr val="tx1"/>
            </a:solidFill>
          </a:endParaRPr>
        </a:p>
        <a:p>
          <a:r>
            <a:rPr lang="uk-UA" sz="2800" b="1" dirty="0" err="1" smtClean="0">
              <a:solidFill>
                <a:schemeClr val="tx1"/>
              </a:solidFill>
            </a:rPr>
            <a:t>анти-</a:t>
          </a:r>
          <a:endParaRPr lang="uk-UA" sz="2800" b="1" dirty="0" smtClean="0">
            <a:solidFill>
              <a:schemeClr val="tx1"/>
            </a:solidFill>
          </a:endParaRPr>
        </a:p>
        <a:p>
          <a:r>
            <a:rPr lang="uk-UA" sz="2800" b="1" dirty="0" err="1" smtClean="0">
              <a:solidFill>
                <a:schemeClr val="tx1"/>
              </a:solidFill>
            </a:rPr>
            <a:t>оксиданти</a:t>
          </a:r>
          <a:endParaRPr lang="ru-RU" sz="2800" b="1" dirty="0">
            <a:solidFill>
              <a:schemeClr val="tx1"/>
            </a:solidFill>
          </a:endParaRPr>
        </a:p>
      </dgm:t>
    </dgm:pt>
    <dgm:pt modelId="{5206B104-C5FF-45DB-8A2A-EA1449D40F84}" type="parTrans" cxnId="{249ABD4C-ED1B-4698-A737-3BAD23C39073}">
      <dgm:prSet/>
      <dgm:spPr/>
      <dgm:t>
        <a:bodyPr/>
        <a:lstStyle/>
        <a:p>
          <a:endParaRPr lang="ru-RU"/>
        </a:p>
      </dgm:t>
    </dgm:pt>
    <dgm:pt modelId="{9169A282-F0BA-494C-B02D-D710E64B8F2C}" type="sibTrans" cxnId="{249ABD4C-ED1B-4698-A737-3BAD23C39073}">
      <dgm:prSet/>
      <dgm:spPr/>
      <dgm:t>
        <a:bodyPr/>
        <a:lstStyle/>
        <a:p>
          <a:endParaRPr lang="ru-RU"/>
        </a:p>
      </dgm:t>
    </dgm:pt>
    <dgm:pt modelId="{2711CF06-9CF8-4141-84A2-61FBA368FE81}">
      <dgm:prSet phldrT="[Текст]" custT="1"/>
      <dgm:spPr>
        <a:solidFill>
          <a:srgbClr val="A5E5B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uk-UA" sz="2800" b="1" dirty="0" smtClean="0">
              <a:solidFill>
                <a:schemeClr val="tx1"/>
              </a:solidFill>
            </a:rPr>
            <a:t>Здоровий сон</a:t>
          </a:r>
          <a:endParaRPr lang="ru-RU" sz="2800" b="1" dirty="0">
            <a:solidFill>
              <a:schemeClr val="tx1"/>
            </a:solidFill>
          </a:endParaRPr>
        </a:p>
      </dgm:t>
    </dgm:pt>
    <dgm:pt modelId="{33F6DECC-A3B4-4366-86E9-B4DA2ACDA1E5}" type="parTrans" cxnId="{859C98D3-1E4A-4201-91D5-CDC502858F3B}">
      <dgm:prSet/>
      <dgm:spPr/>
      <dgm:t>
        <a:bodyPr/>
        <a:lstStyle/>
        <a:p>
          <a:endParaRPr lang="ru-RU"/>
        </a:p>
      </dgm:t>
    </dgm:pt>
    <dgm:pt modelId="{0227D5DD-1113-45F7-B07F-94BC093BC7DE}" type="sibTrans" cxnId="{859C98D3-1E4A-4201-91D5-CDC502858F3B}">
      <dgm:prSet/>
      <dgm:spPr/>
      <dgm:t>
        <a:bodyPr/>
        <a:lstStyle/>
        <a:p>
          <a:endParaRPr lang="ru-RU"/>
        </a:p>
      </dgm:t>
    </dgm:pt>
    <dgm:pt modelId="{281B0766-A3FF-40CA-8068-10AA0EE99BA3}">
      <dgm:prSet custT="1"/>
      <dgm:spPr>
        <a:solidFill>
          <a:srgbClr val="A5E5B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uk-UA" sz="2800" b="1" dirty="0" smtClean="0">
              <a:solidFill>
                <a:schemeClr val="tx1"/>
              </a:solidFill>
            </a:rPr>
            <a:t>Правильне     дихання</a:t>
          </a:r>
          <a:endParaRPr lang="ru-RU" sz="2800" b="1" dirty="0">
            <a:solidFill>
              <a:schemeClr val="tx1"/>
            </a:solidFill>
          </a:endParaRPr>
        </a:p>
      </dgm:t>
    </dgm:pt>
    <dgm:pt modelId="{6CC50F00-A3A6-4AA0-92E3-36B51B6B0E1A}" type="parTrans" cxnId="{F1045A6F-C1AE-4AAB-988E-8B82506846C9}">
      <dgm:prSet/>
      <dgm:spPr/>
      <dgm:t>
        <a:bodyPr/>
        <a:lstStyle/>
        <a:p>
          <a:endParaRPr lang="ru-RU"/>
        </a:p>
      </dgm:t>
    </dgm:pt>
    <dgm:pt modelId="{F10C5DBC-2C21-4363-A373-C23C796D50A4}" type="sibTrans" cxnId="{F1045A6F-C1AE-4AAB-988E-8B82506846C9}">
      <dgm:prSet/>
      <dgm:spPr/>
      <dgm:t>
        <a:bodyPr/>
        <a:lstStyle/>
        <a:p>
          <a:endParaRPr lang="ru-RU"/>
        </a:p>
      </dgm:t>
    </dgm:pt>
    <dgm:pt modelId="{F0E3E18D-1299-4CB6-8886-7169A4549498}" type="pres">
      <dgm:prSet presAssocID="{563C5223-B6BF-4DAC-96F3-4599AD20324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E07DDF-4CE2-4B29-8B88-693446B23F50}" type="pres">
      <dgm:prSet presAssocID="{B31283DF-DD73-449D-8C0A-A98052ACF451}" presName="centerShape" presStyleLbl="node0" presStyleIdx="0" presStyleCnt="1" custScaleX="120095" custScaleY="115211" custLinFactNeighborX="746" custLinFactNeighborY="-1154"/>
      <dgm:spPr/>
      <dgm:t>
        <a:bodyPr/>
        <a:lstStyle/>
        <a:p>
          <a:endParaRPr lang="ru-RU"/>
        </a:p>
      </dgm:t>
    </dgm:pt>
    <dgm:pt modelId="{6E492B37-56D1-45FD-B6B0-C81C84A72D94}" type="pres">
      <dgm:prSet presAssocID="{96039D92-B5B9-4531-B623-4F5FC04DA91B}" presName="node" presStyleLbl="node1" presStyleIdx="0" presStyleCnt="5" custScaleX="188583" custRadScaleRad="114142" custRadScaleInc="96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F6FC05-631F-414E-A586-C7D37EAFD812}" type="pres">
      <dgm:prSet presAssocID="{96039D92-B5B9-4531-B623-4F5FC04DA91B}" presName="dummy" presStyleCnt="0"/>
      <dgm:spPr/>
    </dgm:pt>
    <dgm:pt modelId="{F6A4A1F0-0CA9-4E1E-AA4C-5756528233C8}" type="pres">
      <dgm:prSet presAssocID="{3518AAD7-9E37-4290-94F6-F478341948A0}" presName="sibTrans" presStyleLbl="sibTrans2D1" presStyleIdx="0" presStyleCnt="5"/>
      <dgm:spPr/>
      <dgm:t>
        <a:bodyPr/>
        <a:lstStyle/>
        <a:p>
          <a:endParaRPr lang="ru-RU"/>
        </a:p>
      </dgm:t>
    </dgm:pt>
    <dgm:pt modelId="{5ED5CEAF-E439-4981-AB14-D09F583FC5FA}" type="pres">
      <dgm:prSet presAssocID="{3EFB7EA6-13FB-4AF9-863C-8B8DE741CE95}" presName="node" presStyleLbl="node1" presStyleIdx="1" presStyleCnt="5" custScaleX="181045" custScaleY="123504" custRadScaleRad="134245" custRadScaleInc="320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AA6AEE-F27C-4250-82FC-ED3A16739842}" type="pres">
      <dgm:prSet presAssocID="{3EFB7EA6-13FB-4AF9-863C-8B8DE741CE95}" presName="dummy" presStyleCnt="0"/>
      <dgm:spPr/>
    </dgm:pt>
    <dgm:pt modelId="{84377289-6552-4341-BD05-641F52848C33}" type="pres">
      <dgm:prSet presAssocID="{DAC347A2-8E97-42F3-B8BB-772467E54A8D}" presName="sibTrans" presStyleLbl="sibTrans2D1" presStyleIdx="1" presStyleCnt="5"/>
      <dgm:spPr/>
      <dgm:t>
        <a:bodyPr/>
        <a:lstStyle/>
        <a:p>
          <a:endParaRPr lang="ru-RU"/>
        </a:p>
      </dgm:t>
    </dgm:pt>
    <dgm:pt modelId="{60A8B0A4-FDDB-4C38-9542-5A2112FC9061}" type="pres">
      <dgm:prSet presAssocID="{4D55B41C-4D80-4A18-9894-D152D426362A}" presName="node" presStyleLbl="node1" presStyleIdx="2" presStyleCnt="5" custScaleX="185677" custScaleY="141061" custRadScaleRad="116831" custRadScaleInc="-56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407B5-81F2-4D35-BDDB-6A36CA086E1A}" type="pres">
      <dgm:prSet presAssocID="{4D55B41C-4D80-4A18-9894-D152D426362A}" presName="dummy" presStyleCnt="0"/>
      <dgm:spPr/>
    </dgm:pt>
    <dgm:pt modelId="{F06DCCCA-4C32-4E01-8622-0967F0404291}" type="pres">
      <dgm:prSet presAssocID="{9169A282-F0BA-494C-B02D-D710E64B8F2C}" presName="sibTrans" presStyleLbl="sibTrans2D1" presStyleIdx="2" presStyleCnt="5"/>
      <dgm:spPr/>
      <dgm:t>
        <a:bodyPr/>
        <a:lstStyle/>
        <a:p>
          <a:endParaRPr lang="ru-RU"/>
        </a:p>
      </dgm:t>
    </dgm:pt>
    <dgm:pt modelId="{992F20A7-4E93-41B7-8EA2-B4F67A92C206}" type="pres">
      <dgm:prSet presAssocID="{2711CF06-9CF8-4141-84A2-61FBA368FE81}" presName="node" presStyleLbl="node1" presStyleIdx="3" presStyleCnt="5" custScaleX="160509" custScaleY="124886" custRadScaleRad="96892" custRadScaleInc="-117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C60A8D-53A8-403F-A994-70E0A8B094AE}" type="pres">
      <dgm:prSet presAssocID="{2711CF06-9CF8-4141-84A2-61FBA368FE81}" presName="dummy" presStyleCnt="0"/>
      <dgm:spPr/>
    </dgm:pt>
    <dgm:pt modelId="{C5077622-C330-4770-806F-AEBE41385294}" type="pres">
      <dgm:prSet presAssocID="{0227D5DD-1113-45F7-B07F-94BC093BC7DE}" presName="sibTrans" presStyleLbl="sibTrans2D1" presStyleIdx="3" presStyleCnt="5" custLinFactNeighborX="370" custLinFactNeighborY="-58"/>
      <dgm:spPr/>
      <dgm:t>
        <a:bodyPr/>
        <a:lstStyle/>
        <a:p>
          <a:endParaRPr lang="ru-RU"/>
        </a:p>
      </dgm:t>
    </dgm:pt>
    <dgm:pt modelId="{10D2584E-B82D-4CDB-BCEE-9F733B71CB91}" type="pres">
      <dgm:prSet presAssocID="{281B0766-A3FF-40CA-8068-10AA0EE99BA3}" presName="node" presStyleLbl="node1" presStyleIdx="4" presStyleCnt="5" custScaleX="177120" custScaleY="123504" custRadScaleRad="122279" custRadScaleInc="-658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64A222-6701-41FD-A5C2-A3F40C098EEC}" type="pres">
      <dgm:prSet presAssocID="{281B0766-A3FF-40CA-8068-10AA0EE99BA3}" presName="dummy" presStyleCnt="0"/>
      <dgm:spPr/>
    </dgm:pt>
    <dgm:pt modelId="{DC25C6EF-1C5B-4068-9DA5-036C6C7B1D51}" type="pres">
      <dgm:prSet presAssocID="{F10C5DBC-2C21-4363-A373-C23C796D50A4}" presName="sibTrans" presStyleLbl="sibTrans2D1" presStyleIdx="4" presStyleCnt="5" custLinFactNeighborX="370" custLinFactNeighborY="-58"/>
      <dgm:spPr/>
      <dgm:t>
        <a:bodyPr/>
        <a:lstStyle/>
        <a:p>
          <a:endParaRPr lang="ru-RU"/>
        </a:p>
      </dgm:t>
    </dgm:pt>
  </dgm:ptLst>
  <dgm:cxnLst>
    <dgm:cxn modelId="{78FD3CB8-A385-4631-B538-BC8B3BBF74C1}" type="presOf" srcId="{4D55B41C-4D80-4A18-9894-D152D426362A}" destId="{60A8B0A4-FDDB-4C38-9542-5A2112FC9061}" srcOrd="0" destOrd="0" presId="urn:microsoft.com/office/officeart/2005/8/layout/radial6"/>
    <dgm:cxn modelId="{13235235-E081-457E-8C3E-8759C0FD422C}" type="presOf" srcId="{281B0766-A3FF-40CA-8068-10AA0EE99BA3}" destId="{10D2584E-B82D-4CDB-BCEE-9F733B71CB91}" srcOrd="0" destOrd="0" presId="urn:microsoft.com/office/officeart/2005/8/layout/radial6"/>
    <dgm:cxn modelId="{D6043407-BA21-41FF-A4F9-914C31CFA975}" type="presOf" srcId="{9169A282-F0BA-494C-B02D-D710E64B8F2C}" destId="{F06DCCCA-4C32-4E01-8622-0967F0404291}" srcOrd="0" destOrd="0" presId="urn:microsoft.com/office/officeart/2005/8/layout/radial6"/>
    <dgm:cxn modelId="{56485BC5-1D2C-4FE5-AE5D-243D5304D4D2}" type="presOf" srcId="{2711CF06-9CF8-4141-84A2-61FBA368FE81}" destId="{992F20A7-4E93-41B7-8EA2-B4F67A92C206}" srcOrd="0" destOrd="0" presId="urn:microsoft.com/office/officeart/2005/8/layout/radial6"/>
    <dgm:cxn modelId="{BB20816E-E353-4083-9207-77673B049DC9}" type="presOf" srcId="{B31283DF-DD73-449D-8C0A-A98052ACF451}" destId="{41E07DDF-4CE2-4B29-8B88-693446B23F50}" srcOrd="0" destOrd="0" presId="urn:microsoft.com/office/officeart/2005/8/layout/radial6"/>
    <dgm:cxn modelId="{A6FABDBD-6D74-4CEE-A8E1-3182A65756D6}" srcId="{563C5223-B6BF-4DAC-96F3-4599AD203242}" destId="{B31283DF-DD73-449D-8C0A-A98052ACF451}" srcOrd="0" destOrd="0" parTransId="{381FD69A-7AEB-4C74-990E-A6D35D907BDF}" sibTransId="{B9ECE6AA-9052-4948-A94D-F8CC6B1F8A5F}"/>
    <dgm:cxn modelId="{17A0D3E9-2B64-45F1-8179-078E7E1137E0}" type="presOf" srcId="{3EFB7EA6-13FB-4AF9-863C-8B8DE741CE95}" destId="{5ED5CEAF-E439-4981-AB14-D09F583FC5FA}" srcOrd="0" destOrd="0" presId="urn:microsoft.com/office/officeart/2005/8/layout/radial6"/>
    <dgm:cxn modelId="{F1045A6F-C1AE-4AAB-988E-8B82506846C9}" srcId="{B31283DF-DD73-449D-8C0A-A98052ACF451}" destId="{281B0766-A3FF-40CA-8068-10AA0EE99BA3}" srcOrd="4" destOrd="0" parTransId="{6CC50F00-A3A6-4AA0-92E3-36B51B6B0E1A}" sibTransId="{F10C5DBC-2C21-4363-A373-C23C796D50A4}"/>
    <dgm:cxn modelId="{C458A225-0B67-4959-B13D-041EB3E7418B}" type="presOf" srcId="{0227D5DD-1113-45F7-B07F-94BC093BC7DE}" destId="{C5077622-C330-4770-806F-AEBE41385294}" srcOrd="0" destOrd="0" presId="urn:microsoft.com/office/officeart/2005/8/layout/radial6"/>
    <dgm:cxn modelId="{A8330BC9-90AD-4FF3-B2FB-3AD19AE1B675}" type="presOf" srcId="{96039D92-B5B9-4531-B623-4F5FC04DA91B}" destId="{6E492B37-56D1-45FD-B6B0-C81C84A72D94}" srcOrd="0" destOrd="0" presId="urn:microsoft.com/office/officeart/2005/8/layout/radial6"/>
    <dgm:cxn modelId="{859C98D3-1E4A-4201-91D5-CDC502858F3B}" srcId="{B31283DF-DD73-449D-8C0A-A98052ACF451}" destId="{2711CF06-9CF8-4141-84A2-61FBA368FE81}" srcOrd="3" destOrd="0" parTransId="{33F6DECC-A3B4-4366-86E9-B4DA2ACDA1E5}" sibTransId="{0227D5DD-1113-45F7-B07F-94BC093BC7DE}"/>
    <dgm:cxn modelId="{249ABD4C-ED1B-4698-A737-3BAD23C39073}" srcId="{B31283DF-DD73-449D-8C0A-A98052ACF451}" destId="{4D55B41C-4D80-4A18-9894-D152D426362A}" srcOrd="2" destOrd="0" parTransId="{5206B104-C5FF-45DB-8A2A-EA1449D40F84}" sibTransId="{9169A282-F0BA-494C-B02D-D710E64B8F2C}"/>
    <dgm:cxn modelId="{1ED0137A-4F96-4185-AA71-A9EF45B2FE16}" type="presOf" srcId="{563C5223-B6BF-4DAC-96F3-4599AD203242}" destId="{F0E3E18D-1299-4CB6-8886-7169A4549498}" srcOrd="0" destOrd="0" presId="urn:microsoft.com/office/officeart/2005/8/layout/radial6"/>
    <dgm:cxn modelId="{2A9E2AC2-8B91-4F75-930C-2E1C4F3C2FC3}" srcId="{B31283DF-DD73-449D-8C0A-A98052ACF451}" destId="{3EFB7EA6-13FB-4AF9-863C-8B8DE741CE95}" srcOrd="1" destOrd="0" parTransId="{37B12D17-E54F-4627-896F-6E7B4D52B398}" sibTransId="{DAC347A2-8E97-42F3-B8BB-772467E54A8D}"/>
    <dgm:cxn modelId="{6D85C788-EDF8-4A86-9EFD-A1CCE0B87D11}" type="presOf" srcId="{DAC347A2-8E97-42F3-B8BB-772467E54A8D}" destId="{84377289-6552-4341-BD05-641F52848C33}" srcOrd="0" destOrd="0" presId="urn:microsoft.com/office/officeart/2005/8/layout/radial6"/>
    <dgm:cxn modelId="{5EEDBDA7-368F-4BD3-BABA-A6735FF0D7FC}" type="presOf" srcId="{F10C5DBC-2C21-4363-A373-C23C796D50A4}" destId="{DC25C6EF-1C5B-4068-9DA5-036C6C7B1D51}" srcOrd="0" destOrd="0" presId="urn:microsoft.com/office/officeart/2005/8/layout/radial6"/>
    <dgm:cxn modelId="{BB017A47-E77A-4042-BC16-9D0AC8552761}" srcId="{B31283DF-DD73-449D-8C0A-A98052ACF451}" destId="{96039D92-B5B9-4531-B623-4F5FC04DA91B}" srcOrd="0" destOrd="0" parTransId="{ACB5B115-48B3-455F-A127-4F91F691829E}" sibTransId="{3518AAD7-9E37-4290-94F6-F478341948A0}"/>
    <dgm:cxn modelId="{E5D8F73C-1C7C-461C-BE99-91DC564AE5B1}" type="presOf" srcId="{3518AAD7-9E37-4290-94F6-F478341948A0}" destId="{F6A4A1F0-0CA9-4E1E-AA4C-5756528233C8}" srcOrd="0" destOrd="0" presId="urn:microsoft.com/office/officeart/2005/8/layout/radial6"/>
    <dgm:cxn modelId="{A8EEA4D7-D5FC-467A-B1E2-0F36DAC66F2A}" type="presParOf" srcId="{F0E3E18D-1299-4CB6-8886-7169A4549498}" destId="{41E07DDF-4CE2-4B29-8B88-693446B23F50}" srcOrd="0" destOrd="0" presId="urn:microsoft.com/office/officeart/2005/8/layout/radial6"/>
    <dgm:cxn modelId="{C9593862-6BA5-4602-A08D-D241F6DBBE28}" type="presParOf" srcId="{F0E3E18D-1299-4CB6-8886-7169A4549498}" destId="{6E492B37-56D1-45FD-B6B0-C81C84A72D94}" srcOrd="1" destOrd="0" presId="urn:microsoft.com/office/officeart/2005/8/layout/radial6"/>
    <dgm:cxn modelId="{FA337178-DFC4-4D8C-B343-90EA6E8C8B52}" type="presParOf" srcId="{F0E3E18D-1299-4CB6-8886-7169A4549498}" destId="{E0F6FC05-631F-414E-A586-C7D37EAFD812}" srcOrd="2" destOrd="0" presId="urn:microsoft.com/office/officeart/2005/8/layout/radial6"/>
    <dgm:cxn modelId="{045C1094-4830-4D4D-BD84-CCB2B7F0B9EF}" type="presParOf" srcId="{F0E3E18D-1299-4CB6-8886-7169A4549498}" destId="{F6A4A1F0-0CA9-4E1E-AA4C-5756528233C8}" srcOrd="3" destOrd="0" presId="urn:microsoft.com/office/officeart/2005/8/layout/radial6"/>
    <dgm:cxn modelId="{794DDDAD-9E86-4DE0-9314-300C4D1158BC}" type="presParOf" srcId="{F0E3E18D-1299-4CB6-8886-7169A4549498}" destId="{5ED5CEAF-E439-4981-AB14-D09F583FC5FA}" srcOrd="4" destOrd="0" presId="urn:microsoft.com/office/officeart/2005/8/layout/radial6"/>
    <dgm:cxn modelId="{7AA2D97F-1590-4957-BABB-D646D7CF0EC1}" type="presParOf" srcId="{F0E3E18D-1299-4CB6-8886-7169A4549498}" destId="{62AA6AEE-F27C-4250-82FC-ED3A16739842}" srcOrd="5" destOrd="0" presId="urn:microsoft.com/office/officeart/2005/8/layout/radial6"/>
    <dgm:cxn modelId="{207C9C1A-5907-4FA1-BD00-C73D95ADA46D}" type="presParOf" srcId="{F0E3E18D-1299-4CB6-8886-7169A4549498}" destId="{84377289-6552-4341-BD05-641F52848C33}" srcOrd="6" destOrd="0" presId="urn:microsoft.com/office/officeart/2005/8/layout/radial6"/>
    <dgm:cxn modelId="{C6F2E3EE-D2F5-4F6F-9C04-DFB805DA581E}" type="presParOf" srcId="{F0E3E18D-1299-4CB6-8886-7169A4549498}" destId="{60A8B0A4-FDDB-4C38-9542-5A2112FC9061}" srcOrd="7" destOrd="0" presId="urn:microsoft.com/office/officeart/2005/8/layout/radial6"/>
    <dgm:cxn modelId="{2BA7E013-2FD9-4225-9066-EABC01A0DB1E}" type="presParOf" srcId="{F0E3E18D-1299-4CB6-8886-7169A4549498}" destId="{3B5407B5-81F2-4D35-BDDB-6A36CA086E1A}" srcOrd="8" destOrd="0" presId="urn:microsoft.com/office/officeart/2005/8/layout/radial6"/>
    <dgm:cxn modelId="{A529AE20-88F9-449D-8284-C7755CEF0DBF}" type="presParOf" srcId="{F0E3E18D-1299-4CB6-8886-7169A4549498}" destId="{F06DCCCA-4C32-4E01-8622-0967F0404291}" srcOrd="9" destOrd="0" presId="urn:microsoft.com/office/officeart/2005/8/layout/radial6"/>
    <dgm:cxn modelId="{0619CED7-FE6C-4A77-9791-B7360B69DB18}" type="presParOf" srcId="{F0E3E18D-1299-4CB6-8886-7169A4549498}" destId="{992F20A7-4E93-41B7-8EA2-B4F67A92C206}" srcOrd="10" destOrd="0" presId="urn:microsoft.com/office/officeart/2005/8/layout/radial6"/>
    <dgm:cxn modelId="{FCECEFA9-4C0B-4036-AC6F-ABB4DEF04958}" type="presParOf" srcId="{F0E3E18D-1299-4CB6-8886-7169A4549498}" destId="{2DC60A8D-53A8-403F-A994-70E0A8B094AE}" srcOrd="11" destOrd="0" presId="urn:microsoft.com/office/officeart/2005/8/layout/radial6"/>
    <dgm:cxn modelId="{701F3E24-22CD-41DC-8AF6-509A4BA269D3}" type="presParOf" srcId="{F0E3E18D-1299-4CB6-8886-7169A4549498}" destId="{C5077622-C330-4770-806F-AEBE41385294}" srcOrd="12" destOrd="0" presId="urn:microsoft.com/office/officeart/2005/8/layout/radial6"/>
    <dgm:cxn modelId="{9B112436-CB9A-43FE-8BE7-EC0BEB98BB67}" type="presParOf" srcId="{F0E3E18D-1299-4CB6-8886-7169A4549498}" destId="{10D2584E-B82D-4CDB-BCEE-9F733B71CB91}" srcOrd="13" destOrd="0" presId="urn:microsoft.com/office/officeart/2005/8/layout/radial6"/>
    <dgm:cxn modelId="{76B62C8B-5BE4-488D-A6FD-69206867B22D}" type="presParOf" srcId="{F0E3E18D-1299-4CB6-8886-7169A4549498}" destId="{CC64A222-6701-41FD-A5C2-A3F40C098EEC}" srcOrd="14" destOrd="0" presId="urn:microsoft.com/office/officeart/2005/8/layout/radial6"/>
    <dgm:cxn modelId="{6285F6CA-104B-4F8E-A0A7-3E8E548EEAFE}" type="presParOf" srcId="{F0E3E18D-1299-4CB6-8886-7169A4549498}" destId="{DC25C6EF-1C5B-4068-9DA5-036C6C7B1D51}" srcOrd="15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218A1-322E-40AD-AF0E-2D8F6DF2816F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012D2-816A-435B-ADE8-9D9C3DF3E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849D-188D-426C-930D-85E030ADB5D3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35E4-93EA-48D1-A9AB-E8796AA8F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849D-188D-426C-930D-85E030ADB5D3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35E4-93EA-48D1-A9AB-E8796AA8F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849D-188D-426C-930D-85E030ADB5D3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35E4-93EA-48D1-A9AB-E8796AA8F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04532-5269-4FB4-85D8-479B9D7212E9}" type="datetime1">
              <a:rPr lang="en-US"/>
              <a:pPr>
                <a:defRPr/>
              </a:pPr>
              <a:t>12/14/2014</a:t>
            </a:fld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2580F-CF7F-4B22-A12E-F1656FCFB7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CC1B5-715F-4F21-84F3-40BF283D8E36}" type="datetime1">
              <a:rPr lang="en-US"/>
              <a:pPr>
                <a:defRPr/>
              </a:pPr>
              <a:t>12/14/2014</a:t>
            </a:fld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93947-54AB-49E5-A295-575425D65D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849D-188D-426C-930D-85E030ADB5D3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35E4-93EA-48D1-A9AB-E8796AA8F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849D-188D-426C-930D-85E030ADB5D3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35E4-93EA-48D1-A9AB-E8796AA8F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849D-188D-426C-930D-85E030ADB5D3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35E4-93EA-48D1-A9AB-E8796AA8F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849D-188D-426C-930D-85E030ADB5D3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35E4-93EA-48D1-A9AB-E8796AA8F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849D-188D-426C-930D-85E030ADB5D3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35E4-93EA-48D1-A9AB-E8796AA8F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849D-188D-426C-930D-85E030ADB5D3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35E4-93EA-48D1-A9AB-E8796AA8F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849D-188D-426C-930D-85E030ADB5D3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35E4-93EA-48D1-A9AB-E8796AA8F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849D-188D-426C-930D-85E030ADB5D3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35E4-93EA-48D1-A9AB-E8796AA8F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2849D-188D-426C-930D-85E030ADB5D3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435E4-93EA-48D1-A9AB-E8796AA8F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4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1.png"/><Relationship Id="rId4" Type="http://schemas.openxmlformats.org/officeDocument/2006/relationships/image" Target="../media/image2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40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5" Type="http://schemas.openxmlformats.org/officeDocument/2006/relationships/diagramColors" Target="../diagrams/colors5.xml"/><Relationship Id="rId10" Type="http://schemas.openxmlformats.org/officeDocument/2006/relationships/image" Target="../media/image43.jpeg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4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5.jpeg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2057399"/>
          </a:xfrm>
        </p:spPr>
        <p:txBody>
          <a:bodyPr>
            <a:prstTxWarp prst="textPlain">
              <a:avLst>
                <a:gd name="adj" fmla="val 51014"/>
              </a:avLst>
            </a:prstTxWarp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sz="9600" b="1" dirty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Monotype Corsiva" pitchFamily="66" charset="0"/>
              </a:rPr>
              <a:t>В І Т А Ю!</a:t>
            </a:r>
            <a:endParaRPr lang="ru-RU" sz="9600" b="1" dirty="0">
              <a:ln>
                <a:solidFill>
                  <a:srgbClr val="CC0000"/>
                </a:solidFill>
              </a:ln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следователи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400" y="4926157"/>
            <a:ext cx="1752600" cy="193184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5" name="Рисунок 4" descr="иследователи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228600"/>
            <a:ext cx="1905000" cy="22098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5486400" cy="685800"/>
          </a:xfrm>
        </p:spPr>
        <p:txBody>
          <a:bodyPr>
            <a:prstTxWarp prst="textPlain">
              <a:avLst/>
            </a:prstTxWarp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b="1" dirty="0" err="1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“Вчені-дослідники”</a:t>
            </a:r>
            <a:endParaRPr lang="ru-RU" b="1" dirty="0">
              <a:ln>
                <a:solidFill>
                  <a:srgbClr val="CC0000"/>
                </a:solidFill>
              </a:ln>
              <a:solidFill>
                <a:srgbClr val="FF0000"/>
              </a:solidFill>
              <a:latin typeface="Cambr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Рисунок 5" descr="иследователи1.jpe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1" y="5105401"/>
            <a:ext cx="1763095" cy="17526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9" name="Рисунок 8" descr="физика химия.jpe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914400"/>
            <a:ext cx="2590799" cy="161925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04801" y="1219200"/>
            <a:ext cx="6858000" cy="3429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uk-UA" b="1" dirty="0" smtClean="0">
                <a:solidFill>
                  <a:schemeClr val="tx1"/>
                </a:solidFill>
                <a:latin typeface="Cambria" pitchFamily="18" charset="0"/>
              </a:rPr>
              <a:t>1.Будь максимально обережним під час виконання  будь-яких експериментальних робіт.</a:t>
            </a:r>
            <a:endParaRPr lang="ru-RU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uk-UA" b="1" dirty="0" smtClean="0">
                <a:solidFill>
                  <a:schemeClr val="tx1"/>
                </a:solidFill>
                <a:latin typeface="Cambria" pitchFamily="18" charset="0"/>
              </a:rPr>
              <a:t>2. Будь особливо обережний під час роботи з їдкими речовинами, потрапляння яких на шкіру може призвести до травм.</a:t>
            </a:r>
            <a:endParaRPr lang="en-GB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l" eaLnBrk="1" hangingPunct="1">
              <a:lnSpc>
                <a:spcPct val="90000"/>
              </a:lnSpc>
            </a:pPr>
            <a:endParaRPr lang="uk-UA" b="1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2052" name="Рисунок 4" descr="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990600"/>
            <a:ext cx="1914525" cy="174400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5" name="Рисунок 4" descr="inde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4572000"/>
            <a:ext cx="2362200" cy="18288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8" name="Рисунок 7" descr="iправила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800" y="4419600"/>
            <a:ext cx="4876800" cy="22098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2050" name="Заголовок 3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6858000" cy="684213"/>
          </a:xfrm>
        </p:spPr>
        <p:txBody>
          <a:bodyPr>
            <a:prstTxWarp prst="textPlain">
              <a:avLst/>
            </a:prstTxWarp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eaLnBrk="1" hangingPunct="1"/>
            <a:r>
              <a:rPr lang="uk-UA" sz="4000" b="1" dirty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Правила </a:t>
            </a:r>
            <a:r>
              <a:rPr lang="ru-RU" sz="4000" b="1" dirty="0" err="1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техніки</a:t>
            </a:r>
            <a:r>
              <a:rPr lang="ru-RU" sz="4000" b="1" dirty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4000" b="1" dirty="0" err="1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безпеки</a:t>
            </a:r>
            <a:endParaRPr lang="ru-RU" sz="4000" b="1" dirty="0" smtClean="0">
              <a:ln>
                <a:solidFill>
                  <a:srgbClr val="CC0000"/>
                </a:solidFill>
              </a:ln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2057400" y="4267200"/>
            <a:ext cx="2133600" cy="60960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57400" y="3352800"/>
            <a:ext cx="3352800" cy="60960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57400" y="2438400"/>
            <a:ext cx="4038600" cy="60960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81200" y="1524000"/>
            <a:ext cx="4953000" cy="60960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Нашивка 6"/>
          <p:cNvSpPr/>
          <p:nvPr/>
        </p:nvSpPr>
        <p:spPr>
          <a:xfrm rot="5400000">
            <a:off x="1257300" y="4305300"/>
            <a:ext cx="865632" cy="484632"/>
          </a:xfrm>
          <a:prstGeom prst="chevron">
            <a:avLst/>
          </a:prstGeom>
          <a:solidFill>
            <a:srgbClr val="3587CB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 rot="5400000">
            <a:off x="1295400" y="3352800"/>
            <a:ext cx="789432" cy="484632"/>
          </a:xfrm>
          <a:prstGeom prst="chevron">
            <a:avLst/>
          </a:prstGeom>
          <a:solidFill>
            <a:srgbClr val="3587CB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 rot="5400000">
            <a:off x="1284722" y="2449078"/>
            <a:ext cx="810787" cy="484632"/>
          </a:xfrm>
          <a:prstGeom prst="chevron">
            <a:avLst/>
          </a:prstGeom>
          <a:solidFill>
            <a:srgbClr val="3587CB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" name="Нашивка 3"/>
          <p:cNvSpPr/>
          <p:nvPr/>
        </p:nvSpPr>
        <p:spPr>
          <a:xfrm rot="5400000">
            <a:off x="1257300" y="1562100"/>
            <a:ext cx="865632" cy="484632"/>
          </a:xfrm>
          <a:prstGeom prst="chevron">
            <a:avLst/>
          </a:prstGeom>
          <a:solidFill>
            <a:srgbClr val="3587CB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>
            <a:prstTxWarp prst="textPlain">
              <a:avLst/>
            </a:prstTxWarp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b="1" dirty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Захист лабораторної роботи</a:t>
            </a:r>
            <a:endParaRPr lang="ru-RU" b="1" dirty="0">
              <a:ln>
                <a:solidFill>
                  <a:srgbClr val="CC0000"/>
                </a:solidFill>
              </a:ln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47800" y="1600200"/>
            <a:ext cx="5638800" cy="342899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uk-UA" b="1" dirty="0" smtClean="0">
                <a:latin typeface="Cambria" pitchFamily="18" charset="0"/>
              </a:rPr>
              <a:t>Що вивчали?Що робили?</a:t>
            </a:r>
          </a:p>
          <a:p>
            <a:pPr marL="514350" indent="-514350">
              <a:buAutoNum type="arabicPeriod"/>
            </a:pPr>
            <a:endParaRPr lang="uk-UA" b="1" dirty="0" smtClean="0">
              <a:latin typeface="Cambria" pitchFamily="18" charset="0"/>
            </a:endParaRPr>
          </a:p>
          <a:p>
            <a:pPr>
              <a:buNone/>
            </a:pPr>
            <a:r>
              <a:rPr lang="uk-UA" b="1" dirty="0" smtClean="0">
                <a:latin typeface="Cambria" pitchFamily="18" charset="0"/>
              </a:rPr>
              <a:t>2.   Що спостерігали?</a:t>
            </a:r>
          </a:p>
          <a:p>
            <a:pPr>
              <a:buNone/>
            </a:pPr>
            <a:endParaRPr lang="uk-UA" b="1" dirty="0" smtClean="0">
              <a:latin typeface="Cambria" pitchFamily="18" charset="0"/>
            </a:endParaRPr>
          </a:p>
          <a:p>
            <a:pPr>
              <a:buNone/>
            </a:pPr>
            <a:r>
              <a:rPr lang="uk-UA" b="1" dirty="0" smtClean="0">
                <a:latin typeface="Cambria" pitchFamily="18" charset="0"/>
              </a:rPr>
              <a:t>3.   Рівняння реакції.</a:t>
            </a:r>
          </a:p>
          <a:p>
            <a:pPr>
              <a:buNone/>
            </a:pPr>
            <a:endParaRPr lang="uk-UA" b="1" dirty="0" smtClean="0">
              <a:latin typeface="Cambria" pitchFamily="18" charset="0"/>
            </a:endParaRPr>
          </a:p>
          <a:p>
            <a:pPr>
              <a:buNone/>
            </a:pPr>
            <a:r>
              <a:rPr lang="uk-UA" b="1" dirty="0" smtClean="0">
                <a:latin typeface="Cambria" pitchFamily="18" charset="0"/>
              </a:rPr>
              <a:t>4.   Висновок.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6096000" cy="731838"/>
          </a:xfrm>
        </p:spPr>
        <p:txBody>
          <a:bodyPr>
            <a:prstTxWarp prst="textPlain">
              <a:avLst/>
            </a:prstTxWarp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b="1" dirty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Вплив концентрації</a:t>
            </a:r>
            <a:endParaRPr lang="ru-RU" b="1" dirty="0">
              <a:ln>
                <a:solidFill>
                  <a:srgbClr val="CC0000"/>
                </a:solidFill>
              </a:ln>
              <a:solidFill>
                <a:srgbClr val="FF0000"/>
              </a:solidFill>
              <a:latin typeface="Cambria" pitchFamily="18" charset="0"/>
            </a:endParaRPr>
          </a:p>
        </p:txBody>
      </p:sp>
      <p:graphicFrame>
        <p:nvGraphicFramePr>
          <p:cNvPr id="59396" name="Object 117"/>
          <p:cNvGraphicFramePr>
            <a:graphicFrameLocks noChangeAspect="1"/>
          </p:cNvGraphicFramePr>
          <p:nvPr/>
        </p:nvGraphicFramePr>
        <p:xfrm>
          <a:off x="2438400" y="3048000"/>
          <a:ext cx="3420645" cy="1752600"/>
        </p:xfrm>
        <a:graphic>
          <a:graphicData uri="http://schemas.openxmlformats.org/presentationml/2006/ole">
            <p:oleObj spid="_x0000_s59396" name="Формула" r:id="rId3" imgW="507960" imgH="393480" progId="Equation.3">
              <p:embed/>
            </p:oleObj>
          </a:graphicData>
        </a:graphic>
      </p:graphicFrame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858963"/>
          </a:xfrm>
        </p:spPr>
        <p:txBody>
          <a:bodyPr/>
          <a:lstStyle/>
          <a:p>
            <a:pPr>
              <a:buNone/>
            </a:pPr>
            <a:r>
              <a:rPr lang="uk-UA" b="1" dirty="0" smtClean="0">
                <a:latin typeface="Cambria" pitchFamily="18" charset="0"/>
              </a:rPr>
              <a:t>Зі збільшенням концентрації реагуючих речовин швидкість реакції зростає</a:t>
            </a:r>
            <a:endParaRPr lang="ru-RU" b="1" dirty="0">
              <a:latin typeface="Cambria" pitchFamily="18" charset="0"/>
            </a:endParaRPr>
          </a:p>
        </p:txBody>
      </p:sp>
      <p:pic>
        <p:nvPicPr>
          <p:cNvPr id="8" name="Picture 6" descr="http://kuchka.info/wp-content/uploads/2013/03/def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3886200"/>
            <a:ext cx="28892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6670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uk-UA" b="1" dirty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Закон діючих мас 1867 рік</a:t>
            </a:r>
            <a:endParaRPr lang="ru-RU" dirty="0" smtClean="0">
              <a:solidFill>
                <a:schemeClr val="accent6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3557" name="Picture 8" descr="петер Вааг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4652963"/>
            <a:ext cx="10572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9" descr="iГульдбергКато максимилиан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4876800" y="1066800"/>
            <a:ext cx="2106613" cy="2808288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11272" name="Picture 10" descr="петер Ваагеi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5508104" y="3717032"/>
            <a:ext cx="2016125" cy="261143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Прямоугольник 1"/>
          <p:cNvSpPr/>
          <p:nvPr/>
        </p:nvSpPr>
        <p:spPr>
          <a:xfrm>
            <a:off x="684213" y="1604963"/>
            <a:ext cx="3959225" cy="3416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Математична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залежність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швидкості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концентрації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реакції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: 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А + Б = АБ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вигляд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5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5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= k[А][Б]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Де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V –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швидкість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реакції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K –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константа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швидкості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[А] и [Б] –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концентрації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А и Б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3400" y="1600200"/>
            <a:ext cx="4105275" cy="3384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err="1" smtClean="0">
                <a:latin typeface="Cambria" pitchFamily="18" charset="0"/>
              </a:rPr>
              <a:t>Швидкість</a:t>
            </a:r>
            <a:r>
              <a:rPr lang="ru-RU" sz="2000" b="1" dirty="0" smtClean="0">
                <a:latin typeface="Cambria" pitchFamily="18" charset="0"/>
              </a:rPr>
              <a:t> </a:t>
            </a:r>
            <a:r>
              <a:rPr lang="ru-RU" sz="2000" b="1" dirty="0" err="1" smtClean="0">
                <a:latin typeface="Cambria" pitchFamily="18" charset="0"/>
              </a:rPr>
              <a:t>хімічної</a:t>
            </a:r>
            <a:r>
              <a:rPr lang="ru-RU" sz="2000" b="1" dirty="0" smtClean="0">
                <a:latin typeface="Cambria" pitchFamily="18" charset="0"/>
              </a:rPr>
              <a:t> </a:t>
            </a:r>
            <a:r>
              <a:rPr lang="ru-RU" sz="2000" b="1" dirty="0" err="1" smtClean="0">
                <a:latin typeface="Cambria" pitchFamily="18" charset="0"/>
              </a:rPr>
              <a:t>реакції</a:t>
            </a:r>
            <a:r>
              <a:rPr lang="ru-RU" sz="2000" b="1" dirty="0" smtClean="0">
                <a:latin typeface="Cambria" pitchFamily="18" charset="0"/>
              </a:rPr>
              <a:t> </a:t>
            </a:r>
            <a:r>
              <a:rPr lang="ru-RU" sz="2000" b="1" dirty="0" err="1" smtClean="0">
                <a:latin typeface="Cambria" pitchFamily="18" charset="0"/>
              </a:rPr>
              <a:t>пропорційна</a:t>
            </a:r>
            <a:r>
              <a:rPr lang="ru-RU" sz="2000" b="1" dirty="0" smtClean="0">
                <a:latin typeface="Cambria" pitchFamily="18" charset="0"/>
              </a:rPr>
              <a:t> </a:t>
            </a:r>
            <a:r>
              <a:rPr lang="ru-RU" sz="2000" b="1" dirty="0" err="1" smtClean="0">
                <a:latin typeface="Cambria" pitchFamily="18" charset="0"/>
              </a:rPr>
              <a:t>добутку</a:t>
            </a:r>
            <a:r>
              <a:rPr lang="ru-RU" sz="2000" b="1" dirty="0" smtClean="0">
                <a:latin typeface="Cambria" pitchFamily="18" charset="0"/>
              </a:rPr>
              <a:t> </a:t>
            </a:r>
            <a:r>
              <a:rPr lang="ru-RU" sz="2000" b="1" dirty="0" err="1" smtClean="0">
                <a:latin typeface="Cambria" pitchFamily="18" charset="0"/>
              </a:rPr>
              <a:t>концентрацій</a:t>
            </a:r>
            <a:r>
              <a:rPr lang="ru-RU" sz="2000" b="1" dirty="0" smtClean="0">
                <a:latin typeface="Cambria" pitchFamily="18" charset="0"/>
              </a:rPr>
              <a:t> </a:t>
            </a:r>
            <a:r>
              <a:rPr lang="ru-RU" sz="2000" b="1" dirty="0" err="1" smtClean="0">
                <a:latin typeface="Cambria" pitchFamily="18" charset="0"/>
              </a:rPr>
              <a:t>реагуючих</a:t>
            </a:r>
            <a:r>
              <a:rPr lang="ru-RU" sz="2000" b="1" dirty="0" smtClean="0">
                <a:latin typeface="Cambria" pitchFamily="18" charset="0"/>
              </a:rPr>
              <a:t> </a:t>
            </a:r>
            <a:r>
              <a:rPr lang="ru-RU" sz="2000" b="1" dirty="0" err="1" smtClean="0">
                <a:latin typeface="Cambria" pitchFamily="18" charset="0"/>
              </a:rPr>
              <a:t>речовин</a:t>
            </a:r>
            <a:r>
              <a:rPr lang="ru-RU" sz="2000" b="1" dirty="0" smtClean="0">
                <a:latin typeface="Cambria" pitchFamily="18" charset="0"/>
              </a:rPr>
              <a:t>, </a:t>
            </a:r>
            <a:r>
              <a:rPr lang="ru-RU" sz="2000" b="1" dirty="0" err="1" smtClean="0">
                <a:latin typeface="Cambria" pitchFamily="18" charset="0"/>
              </a:rPr>
              <a:t>взятих</a:t>
            </a:r>
            <a:r>
              <a:rPr lang="ru-RU" sz="2000" b="1" dirty="0" smtClean="0">
                <a:latin typeface="Cambria" pitchFamily="18" charset="0"/>
              </a:rPr>
              <a:t> у степенях </a:t>
            </a:r>
            <a:r>
              <a:rPr lang="ru-RU" sz="2000" b="1" dirty="0" err="1" smtClean="0">
                <a:latin typeface="Cambria" pitchFamily="18" charset="0"/>
              </a:rPr>
              <a:t>рівних</a:t>
            </a:r>
            <a:r>
              <a:rPr lang="ru-RU" sz="2000" b="1" dirty="0" smtClean="0">
                <a:latin typeface="Cambria" pitchFamily="18" charset="0"/>
              </a:rPr>
              <a:t> </a:t>
            </a:r>
            <a:r>
              <a:rPr lang="ru-RU" sz="2000" b="1" dirty="0" err="1" smtClean="0">
                <a:latin typeface="Cambria" pitchFamily="18" charset="0"/>
              </a:rPr>
              <a:t>їх</a:t>
            </a:r>
            <a:r>
              <a:rPr lang="ru-RU" sz="2000" b="1" dirty="0" smtClean="0">
                <a:latin typeface="Cambria" pitchFamily="18" charset="0"/>
              </a:rPr>
              <a:t> </a:t>
            </a:r>
            <a:r>
              <a:rPr lang="ru-RU" sz="2000" b="1" dirty="0" err="1" smtClean="0">
                <a:latin typeface="Cambria" pitchFamily="18" charset="0"/>
              </a:rPr>
              <a:t>коефіцієнтам</a:t>
            </a:r>
            <a:r>
              <a:rPr lang="ru-RU" sz="2000" b="1" dirty="0" smtClean="0">
                <a:latin typeface="Cambria" pitchFamily="18" charset="0"/>
              </a:rPr>
              <a:t> в </a:t>
            </a:r>
            <a:r>
              <a:rPr lang="ru-RU" sz="2000" b="1" dirty="0" err="1" smtClean="0">
                <a:latin typeface="Cambria" pitchFamily="18" charset="0"/>
              </a:rPr>
              <a:t>рівнянні</a:t>
            </a:r>
            <a:r>
              <a:rPr lang="ru-RU" sz="2000" b="1" dirty="0" smtClean="0">
                <a:latin typeface="Cambria" pitchFamily="18" charset="0"/>
              </a:rPr>
              <a:t> </a:t>
            </a:r>
            <a:r>
              <a:rPr lang="ru-RU" sz="2000" b="1" dirty="0" err="1" smtClean="0">
                <a:latin typeface="Cambria" pitchFamily="18" charset="0"/>
              </a:rPr>
              <a:t>реакції</a:t>
            </a:r>
            <a:r>
              <a:rPr lang="ru-RU" sz="2000" b="1" dirty="0" smtClean="0">
                <a:latin typeface="Cambria" pitchFamily="18" charset="0"/>
              </a:rPr>
              <a:t>.</a:t>
            </a:r>
            <a:br>
              <a:rPr lang="ru-RU" sz="2000" b="1" dirty="0" smtClean="0">
                <a:latin typeface="Cambria" pitchFamily="18" charset="0"/>
              </a:rPr>
            </a:br>
            <a:r>
              <a:rPr lang="ru-RU" sz="2000" b="1" dirty="0" smtClean="0">
                <a:latin typeface="Cambria" pitchFamily="18" charset="0"/>
              </a:rPr>
              <a:t>      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Цей закон </a:t>
            </a:r>
            <a:r>
              <a:rPr lang="ru-RU" sz="2000" b="1" i="1" dirty="0" err="1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ще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2000" b="1" i="1" dirty="0" err="1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називають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      законом </a:t>
            </a:r>
            <a:r>
              <a:rPr lang="ru-RU" sz="2000" b="1" i="1" dirty="0" err="1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діючих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2000" b="1" i="1" dirty="0" err="1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мас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.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pic>
        <p:nvPicPr>
          <p:cNvPr id="18442" name="Picture 10" descr="File:Beketov A.N. 3.jpg"/>
          <p:cNvPicPr>
            <a:picLocks noChangeAspect="1" noChangeArrowheads="1"/>
          </p:cNvPicPr>
          <p:nvPr/>
        </p:nvPicPr>
        <p:blipFill>
          <a:blip r:embed="rId6" cstate="print"/>
          <a:srcRect l="32633" t="7172" r="29296" b="51088"/>
          <a:stretch>
            <a:fillRect/>
          </a:stretch>
        </p:blipFill>
        <p:spPr bwMode="auto">
          <a:xfrm>
            <a:off x="152400" y="4741765"/>
            <a:ext cx="1656184" cy="21162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Rectangle 6"/>
          <p:cNvSpPr txBox="1">
            <a:spLocks noChangeArrowheads="1"/>
          </p:cNvSpPr>
          <p:nvPr/>
        </p:nvSpPr>
        <p:spPr>
          <a:xfrm>
            <a:off x="6858000" y="1295400"/>
            <a:ext cx="2286000" cy="218598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Норвезькі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дослідники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uk-UA" sz="3500" b="1" i="0" u="none" strike="noStrike" kern="1200" cap="none" spc="0" normalizeH="0" baseline="0" noProof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Гульдберг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uk-UA" sz="3500" b="1" i="0" u="none" strike="noStrike" kern="1200" cap="none" spc="0" normalizeH="0" baseline="0" noProof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Като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uk-UA" sz="3500" b="1" i="0" u="none" strike="noStrike" kern="1200" cap="none" spc="0" normalizeH="0" baseline="0" noProof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Максиміліан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16" name="Rectangle 7"/>
          <p:cNvSpPr txBox="1">
            <a:spLocks noChangeArrowheads="1"/>
          </p:cNvSpPr>
          <p:nvPr/>
        </p:nvSpPr>
        <p:spPr>
          <a:xfrm>
            <a:off x="7543800" y="4419600"/>
            <a:ext cx="16002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Петер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Вааге</a:t>
            </a:r>
            <a:endParaRPr kumimoji="0" lang="ru-RU" sz="3600" b="1" i="0" u="none" strike="noStrike" kern="1200" cap="none" spc="0" normalizeH="0" baseline="0" noProof="0" dirty="0" smtClean="0">
              <a:ln>
                <a:solidFill>
                  <a:srgbClr val="CC0000"/>
                </a:solidFill>
              </a:ln>
              <a:solidFill>
                <a:srgbClr val="FF0000"/>
              </a:solidFill>
              <a:effectLst/>
              <a:uLnTx/>
              <a:uFillTx/>
              <a:latin typeface="Gabriola" pitchFamily="82" charset="0"/>
              <a:ea typeface="+mn-ea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28800" y="5105400"/>
            <a:ext cx="3276599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defRPr/>
            </a:pPr>
            <a:r>
              <a:rPr lang="uk-UA" sz="2400" b="1" dirty="0">
                <a:latin typeface="Cambria" pitchFamily="18" charset="0"/>
              </a:rPr>
              <a:t>1865 рік </a:t>
            </a:r>
            <a:r>
              <a:rPr lang="uk-UA" sz="2400" b="1" dirty="0" smtClean="0">
                <a:latin typeface="Cambria" pitchFamily="18" charset="0"/>
              </a:rPr>
              <a:t>–</a:t>
            </a:r>
          </a:p>
          <a:p>
            <a:pPr algn="ctr">
              <a:defRPr/>
            </a:pPr>
            <a:r>
              <a:rPr lang="uk-UA" sz="2400" b="1" dirty="0" smtClean="0">
                <a:latin typeface="Cambria" pitchFamily="18" charset="0"/>
              </a:rPr>
              <a:t> </a:t>
            </a:r>
            <a:r>
              <a:rPr lang="uk-UA" sz="2400" b="1" dirty="0">
                <a:latin typeface="Cambria" pitchFamily="18" charset="0"/>
              </a:rPr>
              <a:t>російський </a:t>
            </a:r>
            <a:r>
              <a:rPr lang="uk-UA" sz="2400" b="1" dirty="0" smtClean="0">
                <a:latin typeface="Cambria" pitchFamily="18" charset="0"/>
              </a:rPr>
              <a:t>вчений </a:t>
            </a:r>
            <a:r>
              <a:rPr lang="uk-UA" sz="3600" b="1" dirty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Gabriola" pitchFamily="82" charset="0"/>
              </a:rPr>
              <a:t>М.М. </a:t>
            </a:r>
            <a:r>
              <a:rPr lang="uk-UA" sz="3600" b="1" dirty="0" err="1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Gabriola" pitchFamily="82" charset="0"/>
              </a:rPr>
              <a:t>Бекетов</a:t>
            </a:r>
            <a:endParaRPr lang="ru-RU" sz="3600" b="1" dirty="0">
              <a:ln>
                <a:solidFill>
                  <a:srgbClr val="CC0000"/>
                </a:solidFill>
              </a:ln>
              <a:solidFill>
                <a:srgbClr val="FF0000"/>
              </a:solidFill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18" name="Object 113"/>
          <p:cNvGraphicFramePr>
            <a:graphicFrameLocks noChangeAspect="1"/>
          </p:cNvGraphicFramePr>
          <p:nvPr>
            <p:ph idx="4294967295"/>
          </p:nvPr>
        </p:nvGraphicFramePr>
        <p:xfrm>
          <a:off x="204951" y="3825765"/>
          <a:ext cx="5994400" cy="1837592"/>
        </p:xfrm>
        <a:graphic>
          <a:graphicData uri="http://schemas.openxmlformats.org/presentationml/2006/ole">
            <p:oleObj spid="_x0000_s60418" name="Формула" r:id="rId3" imgW="1726920" imgH="43164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228600"/>
            <a:ext cx="6248400" cy="685800"/>
          </a:xfrm>
        </p:spPr>
        <p:txBody>
          <a:bodyPr>
            <a:prstTxWarp prst="textPlain">
              <a:avLst/>
            </a:prstTxWarp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b="1" dirty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Вплив площі поверхні</a:t>
            </a:r>
            <a:endParaRPr lang="ru-RU" b="1" dirty="0">
              <a:ln>
                <a:solidFill>
                  <a:srgbClr val="CC0000"/>
                </a:solidFill>
              </a:ln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610600" cy="29718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uk-UA" b="1" dirty="0" smtClean="0">
                <a:solidFill>
                  <a:schemeClr val="tx1"/>
                </a:solidFill>
                <a:latin typeface="Cambria" pitchFamily="18" charset="0"/>
              </a:rPr>
              <a:t>Швидкість реакції збільшується завдяки:</a:t>
            </a:r>
          </a:p>
          <a:p>
            <a:pPr algn="l">
              <a:buFont typeface="Wingdings" pitchFamily="2" charset="2"/>
              <a:buChar char="Ø"/>
            </a:pPr>
            <a:r>
              <a:rPr lang="uk-UA" b="1" dirty="0" smtClean="0">
                <a:solidFill>
                  <a:schemeClr val="tx1"/>
                </a:solidFill>
                <a:latin typeface="Cambria" pitchFamily="18" charset="0"/>
              </a:rPr>
              <a:t> збільшенню площі поверхні зіткнення реагентів (подрібнення) </a:t>
            </a:r>
            <a:br>
              <a:rPr lang="uk-UA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uk-UA" b="1" dirty="0" smtClean="0">
                <a:solidFill>
                  <a:schemeClr val="tx1"/>
                </a:solidFill>
                <a:latin typeface="Cambria" pitchFamily="18" charset="0"/>
              </a:rPr>
              <a:t>   </a:t>
            </a:r>
          </a:p>
          <a:p>
            <a:pPr algn="l">
              <a:buFont typeface="Wingdings" pitchFamily="2" charset="2"/>
              <a:buChar char="Ø"/>
            </a:pPr>
            <a:r>
              <a:rPr lang="uk-UA" b="1" dirty="0" smtClean="0">
                <a:solidFill>
                  <a:schemeClr val="tx1"/>
                </a:solidFill>
                <a:latin typeface="Cambria" pitchFamily="18" charset="0"/>
              </a:rPr>
              <a:t> безперервному підводу реагентів та гарному відведенню продуктів з поверхні, де йде реакція</a:t>
            </a:r>
            <a:br>
              <a:rPr lang="uk-UA" b="1" dirty="0" smtClean="0">
                <a:solidFill>
                  <a:schemeClr val="tx1"/>
                </a:solidFill>
                <a:latin typeface="Cambria" pitchFamily="18" charset="0"/>
              </a:rPr>
            </a:br>
            <a:endParaRPr lang="ru-RU" b="1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10" name="Picture 6" descr="http://kuchka.info/wp-content/uploads/2013/03/def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3886200"/>
            <a:ext cx="28892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 descr="File:Beketov A.N. 3.jpg"/>
          <p:cNvPicPr>
            <a:picLocks noChangeAspect="1" noChangeArrowheads="1"/>
          </p:cNvPicPr>
          <p:nvPr/>
        </p:nvPicPr>
        <p:blipFill>
          <a:blip r:embed="rId2" cstate="print"/>
          <a:srcRect l="32633" t="7172" r="29296" b="51088"/>
          <a:stretch>
            <a:fillRect/>
          </a:stretch>
        </p:blipFill>
        <p:spPr bwMode="auto">
          <a:xfrm>
            <a:off x="6649278" y="3124200"/>
            <a:ext cx="2266122" cy="28956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6705600" cy="655638"/>
          </a:xfrm>
        </p:spPr>
        <p:txBody>
          <a:bodyPr>
            <a:prstTxWarp prst="textPlain">
              <a:avLst/>
            </a:prstTxWarp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b="1" dirty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Вплив природи реагентів</a:t>
            </a:r>
            <a:endParaRPr lang="ru-RU" b="1" dirty="0">
              <a:ln>
                <a:solidFill>
                  <a:srgbClr val="CC0000"/>
                </a:solidFill>
              </a:ln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524000"/>
            <a:ext cx="7620000" cy="22098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uk-UA" b="1" dirty="0" smtClean="0">
                <a:latin typeface="Cambria" pitchFamily="18" charset="0"/>
              </a:rPr>
              <a:t>    Під природою реагуючих речовин розуміють їх склад, будову, взаємний вплив атомів у неорганічних і органічних речовинах</a:t>
            </a:r>
            <a:endParaRPr lang="ru-RU" b="1" dirty="0">
              <a:latin typeface="Cambria" pitchFamily="18" charset="0"/>
            </a:endParaRPr>
          </a:p>
        </p:txBody>
      </p:sp>
      <p:pic>
        <p:nvPicPr>
          <p:cNvPr id="9" name="Рисунок 8" descr="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4114800"/>
            <a:ext cx="6400800" cy="19050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1" name="Прямоугольник 10"/>
          <p:cNvSpPr/>
          <p:nvPr/>
        </p:nvSpPr>
        <p:spPr>
          <a:xfrm>
            <a:off x="6629400" y="6172200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atin typeface="Cambria" pitchFamily="18" charset="0"/>
              </a:rPr>
              <a:t>М.М. </a:t>
            </a:r>
            <a:r>
              <a:rPr lang="uk-UA" sz="2400" b="1" dirty="0" err="1" smtClean="0">
                <a:latin typeface="Cambria" pitchFamily="18" charset="0"/>
              </a:rPr>
              <a:t>Бекетов</a:t>
            </a:r>
            <a:endParaRPr lang="ru-RU" sz="24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90600"/>
          </a:xfrm>
        </p:spPr>
        <p:txBody>
          <a:bodyPr>
            <a:prstTxWarp prst="textPlain">
              <a:avLst>
                <a:gd name="adj" fmla="val 50766"/>
              </a:avLst>
            </a:prstTxWarp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eaLnBrk="1" hangingPunct="1">
              <a:defRPr/>
            </a:pPr>
            <a:r>
              <a:rPr lang="ru-RU" b="1" dirty="0" err="1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Вплив</a:t>
            </a:r>
            <a:r>
              <a:rPr lang="ru-RU" b="1" dirty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b="1" dirty="0" err="1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температури</a:t>
            </a:r>
            <a:r>
              <a:rPr lang="ru-RU" b="1" dirty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.</a:t>
            </a:r>
            <a:br>
              <a:rPr lang="ru-RU" b="1" dirty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Cambria" pitchFamily="18" charset="0"/>
              </a:rPr>
            </a:br>
            <a:r>
              <a:rPr lang="ru-RU" b="1" dirty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Правило  </a:t>
            </a:r>
            <a:r>
              <a:rPr lang="ru-RU" b="1" dirty="0" err="1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Вант-Гоффа</a:t>
            </a:r>
            <a:endParaRPr lang="ru-RU" b="1" dirty="0" smtClean="0">
              <a:ln>
                <a:solidFill>
                  <a:srgbClr val="CC0000"/>
                </a:solidFill>
              </a:ln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391400" cy="2309813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uk-UA" sz="2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збільшенні температури на кожні </a:t>
            </a:r>
            <a:r>
              <a:rPr lang="ru-RU" sz="2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b="1" baseline="300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400" b="1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швидкість</a:t>
            </a:r>
            <a:r>
              <a:rPr lang="ru-RU" sz="2400" b="1" baseline="300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реакц</a:t>
            </a:r>
            <a:r>
              <a:rPr lang="uk-UA" sz="2400" b="1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ії</a:t>
            </a:r>
            <a:r>
              <a:rPr lang="ru-RU" sz="2400" b="1" baseline="300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зростає</a:t>
            </a:r>
            <a:r>
              <a:rPr lang="ru-RU" sz="2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2-4 рази.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Величина, </a:t>
            </a:r>
            <a:r>
              <a:rPr lang="ru-RU" sz="2400" b="1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ru-RU" sz="2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400" b="1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скільки</a:t>
            </a:r>
            <a:r>
              <a:rPr lang="ru-RU" sz="2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sz="2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збільшиться</a:t>
            </a:r>
            <a:r>
              <a:rPr lang="ru-RU" sz="2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швидкість</a:t>
            </a:r>
            <a:r>
              <a:rPr lang="ru-RU" sz="2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реакції</a:t>
            </a:r>
            <a:r>
              <a:rPr lang="ru-RU" sz="2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sz="2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температурним</a:t>
            </a:r>
            <a:r>
              <a:rPr lang="ru-RU" sz="2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коефіцієнтом</a:t>
            </a:r>
            <a:r>
              <a:rPr lang="ru-RU" sz="2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коефіцієнтом</a:t>
            </a:r>
            <a:r>
              <a:rPr lang="ru-RU" sz="2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Вант-Гоффа(</a:t>
            </a:r>
            <a:r>
              <a:rPr lang="el-GR" sz="2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ru-RU" sz="2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l-GR" sz="2400" b="1" dirty="0" smtClean="0">
              <a:solidFill>
                <a:schemeClr val="accent6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2362200" y="3352800"/>
          <a:ext cx="4572000" cy="2016125"/>
        </p:xfrm>
        <a:graphic>
          <a:graphicData uri="http://schemas.openxmlformats.org/presentationml/2006/ole">
            <p:oleObj spid="_x0000_s23554" name="Формула" r:id="rId3" imgW="863225" imgH="342751" progId="Equation.3">
              <p:embed/>
            </p:oleObj>
          </a:graphicData>
        </a:graphic>
      </p:graphicFrame>
      <p:pic>
        <p:nvPicPr>
          <p:cNvPr id="9" name="Picture 4" descr="i?id=29352526&amp;tov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581400"/>
            <a:ext cx="2057400" cy="304966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0" name="Прямоугольник 9"/>
          <p:cNvSpPr/>
          <p:nvPr/>
        </p:nvSpPr>
        <p:spPr>
          <a:xfrm>
            <a:off x="2362200" y="5410200"/>
            <a:ext cx="3733800" cy="150810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200" b="1" dirty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Gabriola" pitchFamily="82" charset="0"/>
              </a:rPr>
              <a:t>Я. </a:t>
            </a:r>
            <a:r>
              <a:rPr lang="ru-RU" sz="3200" b="1" dirty="0" err="1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Gabriola" pitchFamily="82" charset="0"/>
              </a:rPr>
              <a:t>Вант-Гофф</a:t>
            </a:r>
            <a:r>
              <a:rPr lang="ru-RU" sz="3200" b="1" dirty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Gabriola" pitchFamily="82" charset="0"/>
              </a:rPr>
              <a:t> </a:t>
            </a:r>
            <a:r>
              <a:rPr lang="ru-RU" sz="2000" b="1" dirty="0" smtClean="0">
                <a:latin typeface="Cambria" pitchFamily="18" charset="0"/>
              </a:rPr>
              <a:t>(1852-1911).  </a:t>
            </a:r>
            <a:r>
              <a:rPr lang="ru-RU" sz="2000" b="1" dirty="0" err="1" smtClean="0">
                <a:latin typeface="Cambria" pitchFamily="18" charset="0"/>
              </a:rPr>
              <a:t>Голландський</a:t>
            </a:r>
            <a:r>
              <a:rPr lang="ru-RU" sz="2000" b="1" dirty="0" smtClean="0">
                <a:latin typeface="Cambria" pitchFamily="18" charset="0"/>
              </a:rPr>
              <a:t>  </a:t>
            </a:r>
            <a:r>
              <a:rPr lang="ru-RU" sz="2000" b="1" dirty="0" err="1" smtClean="0">
                <a:latin typeface="Cambria" pitchFamily="18" charset="0"/>
              </a:rPr>
              <a:t>хімік</a:t>
            </a:r>
            <a:r>
              <a:rPr lang="ru-RU" sz="2000" b="1" dirty="0" smtClean="0">
                <a:latin typeface="Cambria" pitchFamily="18" charset="0"/>
              </a:rPr>
              <a:t>. Один </a:t>
            </a:r>
            <a:r>
              <a:rPr lang="ru-RU" sz="2000" b="1" dirty="0" err="1" smtClean="0">
                <a:latin typeface="Cambria" pitchFamily="18" charset="0"/>
              </a:rPr>
              <a:t>із</a:t>
            </a:r>
            <a:r>
              <a:rPr lang="ru-RU" sz="2000" b="1" dirty="0" smtClean="0">
                <a:latin typeface="Cambria" pitchFamily="18" charset="0"/>
              </a:rPr>
              <a:t> </a:t>
            </a:r>
            <a:r>
              <a:rPr lang="ru-RU" sz="2000" b="1" dirty="0" err="1" smtClean="0">
                <a:latin typeface="Cambria" pitchFamily="18" charset="0"/>
              </a:rPr>
              <a:t>засновників</a:t>
            </a:r>
            <a:r>
              <a:rPr lang="ru-RU" sz="2000" b="1" dirty="0" smtClean="0">
                <a:latin typeface="Cambria" pitchFamily="18" charset="0"/>
              </a:rPr>
              <a:t> </a:t>
            </a:r>
            <a:r>
              <a:rPr lang="ru-RU" sz="2000" b="1" dirty="0" err="1" smtClean="0">
                <a:latin typeface="Cambria" pitchFamily="18" charset="0"/>
              </a:rPr>
              <a:t>фізичної</a:t>
            </a:r>
            <a:r>
              <a:rPr lang="ru-RU" sz="2000" b="1" dirty="0" smtClean="0">
                <a:latin typeface="Cambria" pitchFamily="18" charset="0"/>
              </a:rPr>
              <a:t> </a:t>
            </a:r>
            <a:r>
              <a:rPr lang="ru-RU" sz="2000" b="1" dirty="0" err="1" smtClean="0">
                <a:latin typeface="Cambria" pitchFamily="18" charset="0"/>
              </a:rPr>
              <a:t>хімії</a:t>
            </a:r>
            <a:r>
              <a:rPr lang="ru-RU" sz="2000" b="1" dirty="0" smtClean="0">
                <a:latin typeface="Cambria" pitchFamily="18" charset="0"/>
              </a:rPr>
              <a:t>.</a:t>
            </a:r>
          </a:p>
        </p:txBody>
      </p:sp>
      <p:pic>
        <p:nvPicPr>
          <p:cNvPr id="11" name="Picture 6" descr="http://kuchka.info/wp-content/uploads/2013/03/def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05600" y="4325815"/>
            <a:ext cx="2667000" cy="253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162800" cy="579438"/>
          </a:xfrm>
        </p:spPr>
        <p:txBody>
          <a:bodyPr>
            <a:prstTxWarp prst="textPlain">
              <a:avLst/>
            </a:prstTxWarp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b="1" dirty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Вплив спеціальних речовин</a:t>
            </a:r>
            <a:endParaRPr lang="ru-RU" b="1" dirty="0">
              <a:ln>
                <a:solidFill>
                  <a:srgbClr val="CC0000"/>
                </a:solidFill>
              </a:ln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295401"/>
            <a:ext cx="8763000" cy="1905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uk-UA" b="1" dirty="0" smtClean="0">
                <a:latin typeface="Cambria" pitchFamily="18" charset="0"/>
              </a:rPr>
              <a:t> Каталізатори – речовини, що прискорюють хімічну реакцію, залишаючись незмінними.</a:t>
            </a:r>
          </a:p>
          <a:p>
            <a:pPr>
              <a:buFont typeface="Wingdings" pitchFamily="2" charset="2"/>
              <a:buChar char="Ø"/>
            </a:pPr>
            <a:r>
              <a:rPr lang="uk-UA" b="1" dirty="0" smtClean="0">
                <a:latin typeface="Cambria" pitchFamily="18" charset="0"/>
              </a:rPr>
              <a:t> Ферменти – біологічні каталізатори.</a:t>
            </a:r>
          </a:p>
        </p:txBody>
      </p:sp>
      <p:pic>
        <p:nvPicPr>
          <p:cNvPr id="5" name="Рисунок 4" descr="мезим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0"/>
            <a:ext cx="2862050" cy="218153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6" name="Рисунок 5" descr="фермент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4267200"/>
            <a:ext cx="2975630" cy="222885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7" name="Рисунок 6" descr="ферменти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400" y="3276600"/>
            <a:ext cx="1996613" cy="30003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варенье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2514600"/>
            <a:ext cx="2438400" cy="212363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752601"/>
            <a:ext cx="6705600" cy="1447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uk-UA" b="1" dirty="0" smtClean="0">
                <a:latin typeface="Cambria" pitchFamily="18" charset="0"/>
              </a:rPr>
              <a:t> Інгібітори – речовини, що уповільнюють хімічну реакцію залишаючись незмінними</a:t>
            </a:r>
            <a:endParaRPr lang="ru-RU" b="1" dirty="0" smtClean="0"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b="1" dirty="0" smtClean="0">
                <a:latin typeface="Cambria" pitchFamily="18" charset="0"/>
              </a:rPr>
              <a:t> Сіль та цукор – найдревніші  консерванти                                   </a:t>
            </a:r>
            <a:endParaRPr lang="ru-RU" b="1" dirty="0" smtClean="0">
              <a:latin typeface="Cambria" pitchFamily="18" charset="0"/>
            </a:endParaRPr>
          </a:p>
          <a:p>
            <a:pPr>
              <a:buNone/>
            </a:pPr>
            <a:endParaRPr lang="ru-RU" b="1" dirty="0">
              <a:latin typeface="Cambria" pitchFamily="18" charset="0"/>
            </a:endParaRPr>
          </a:p>
        </p:txBody>
      </p:sp>
      <p:pic>
        <p:nvPicPr>
          <p:cNvPr id="4" name="Рисунок 3" descr="варенье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0786" y="304800"/>
            <a:ext cx="2451980" cy="19812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5" name="Рисунок 4" descr="засолка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4800600"/>
            <a:ext cx="1948962" cy="163461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6" name="Рисунок 5" descr="варенье22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764106"/>
            <a:ext cx="2427551" cy="179508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8" name="Рисунок 7" descr="засолка1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0" y="4800600"/>
            <a:ext cx="2036299" cy="164081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6629400" cy="1219200"/>
          </a:xfrm>
        </p:spPr>
        <p:txBody>
          <a:bodyPr>
            <a:prstTxWarp prst="textPlain">
              <a:avLst/>
            </a:prstTxWarp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b="1" dirty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Вплив спеціальних речовин</a:t>
            </a:r>
            <a:endParaRPr lang="ru-RU" b="1" dirty="0">
              <a:ln>
                <a:solidFill>
                  <a:srgbClr val="CC0000"/>
                </a:solidFill>
              </a:ln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11" name="Рисунок 10" descr="засолка3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800" y="4800600"/>
            <a:ext cx="2057400" cy="168332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876800" y="4267200"/>
            <a:ext cx="4038600" cy="17526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04800" y="4343400"/>
            <a:ext cx="4038600" cy="17526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533400" y="4038600"/>
            <a:ext cx="3581400" cy="2286001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endParaRPr lang="uk-UA" b="1" dirty="0" smtClean="0">
              <a:latin typeface="Cambria" pitchFamily="18" charset="0"/>
            </a:endParaRPr>
          </a:p>
          <a:p>
            <a:pPr algn="just">
              <a:buNone/>
            </a:pPr>
            <a:r>
              <a:rPr lang="uk-UA" b="1" dirty="0" smtClean="0">
                <a:latin typeface="Cambria" pitchFamily="18" charset="0"/>
              </a:rPr>
              <a:t>Знання</a:t>
            </a:r>
            <a:r>
              <a:rPr lang="uk-UA" b="1" dirty="0">
                <a:latin typeface="Cambria" pitchFamily="18" charset="0"/>
              </a:rPr>
              <a:t>, не </a:t>
            </a:r>
            <a:r>
              <a:rPr lang="uk-UA" b="1" dirty="0" smtClean="0">
                <a:latin typeface="Cambria" pitchFamily="18" charset="0"/>
              </a:rPr>
              <a:t>перевірені</a:t>
            </a:r>
          </a:p>
          <a:p>
            <a:pPr algn="just">
              <a:buNone/>
            </a:pPr>
            <a:r>
              <a:rPr lang="uk-UA" b="1" dirty="0" smtClean="0">
                <a:latin typeface="Cambria" pitchFamily="18" charset="0"/>
              </a:rPr>
              <a:t>досвідом</a:t>
            </a:r>
            <a:r>
              <a:rPr lang="uk-UA" b="1" dirty="0">
                <a:latin typeface="Cambria" pitchFamily="18" charset="0"/>
              </a:rPr>
              <a:t>, безплідні й </a:t>
            </a:r>
            <a:endParaRPr lang="uk-UA" b="1" dirty="0" smtClean="0">
              <a:latin typeface="Cambria" pitchFamily="18" charset="0"/>
            </a:endParaRPr>
          </a:p>
          <a:p>
            <a:pPr algn="just">
              <a:buNone/>
            </a:pPr>
            <a:r>
              <a:rPr lang="uk-UA" b="1" dirty="0" smtClean="0">
                <a:latin typeface="Cambria" pitchFamily="18" charset="0"/>
              </a:rPr>
              <a:t>повні помилок </a:t>
            </a:r>
            <a:endParaRPr lang="ru-RU" b="1" dirty="0">
              <a:latin typeface="Cambria" pitchFamily="18" charset="0"/>
            </a:endParaRPr>
          </a:p>
          <a:p>
            <a:pPr algn="just">
              <a:buNone/>
            </a:pPr>
            <a:r>
              <a:rPr lang="uk-UA" b="1" dirty="0" smtClean="0">
                <a:latin typeface="Cambria" pitchFamily="18" charset="0"/>
              </a:rPr>
              <a:t>             </a:t>
            </a:r>
            <a:r>
              <a:rPr lang="uk-UA" b="1" i="1" dirty="0" smtClean="0">
                <a:latin typeface="Cambria" pitchFamily="18" charset="0"/>
              </a:rPr>
              <a:t>Леонардо </a:t>
            </a:r>
            <a:r>
              <a:rPr lang="uk-UA" b="1" i="1" dirty="0" err="1" smtClean="0">
                <a:latin typeface="Cambria" pitchFamily="18" charset="0"/>
              </a:rPr>
              <a:t>да</a:t>
            </a:r>
            <a:r>
              <a:rPr lang="uk-UA" b="1" i="1" dirty="0" smtClean="0">
                <a:latin typeface="Cambria" pitchFamily="18" charset="0"/>
              </a:rPr>
              <a:t> </a:t>
            </a:r>
            <a:r>
              <a:rPr lang="uk-UA" b="1" i="1" dirty="0">
                <a:latin typeface="Cambria" pitchFamily="18" charset="0"/>
              </a:rPr>
              <a:t>Вінчі</a:t>
            </a:r>
            <a:endParaRPr lang="ru-RU" b="1" i="1" dirty="0">
              <a:latin typeface="Cambria" pitchFamily="18" charset="0"/>
            </a:endParaRPr>
          </a:p>
          <a:p>
            <a:pPr algn="just"/>
            <a:endParaRPr lang="ru-RU" b="1" dirty="0">
              <a:latin typeface="Cambria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5102225" y="4114800"/>
            <a:ext cx="4041775" cy="1981201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endParaRPr lang="uk-UA" b="1" dirty="0" smtClean="0">
              <a:latin typeface="Cambria" pitchFamily="18" charset="0"/>
            </a:endParaRPr>
          </a:p>
          <a:p>
            <a:pPr algn="just">
              <a:buNone/>
            </a:pPr>
            <a:r>
              <a:rPr lang="uk-UA" b="1" dirty="0" smtClean="0">
                <a:latin typeface="Cambria" pitchFamily="18" charset="0"/>
              </a:rPr>
              <a:t>Те, що чую – я забуваю,</a:t>
            </a:r>
            <a:endParaRPr lang="ru-RU" b="1" dirty="0" smtClean="0">
              <a:latin typeface="Cambria" pitchFamily="18" charset="0"/>
            </a:endParaRPr>
          </a:p>
          <a:p>
            <a:pPr algn="just">
              <a:buNone/>
            </a:pPr>
            <a:r>
              <a:rPr lang="uk-UA" b="1" dirty="0" smtClean="0">
                <a:latin typeface="Cambria" pitchFamily="18" charset="0"/>
              </a:rPr>
              <a:t>Те, що бачу – я запам’ятаю,</a:t>
            </a:r>
            <a:endParaRPr lang="ru-RU" b="1" dirty="0" smtClean="0">
              <a:latin typeface="Cambria" pitchFamily="18" charset="0"/>
            </a:endParaRPr>
          </a:p>
          <a:p>
            <a:pPr algn="just">
              <a:buNone/>
            </a:pPr>
            <a:r>
              <a:rPr lang="uk-UA" b="1" dirty="0" smtClean="0">
                <a:latin typeface="Cambria" pitchFamily="18" charset="0"/>
              </a:rPr>
              <a:t>Те, що роблю – я розумію</a:t>
            </a:r>
            <a:endParaRPr lang="ru-RU" b="1" dirty="0" smtClean="0">
              <a:latin typeface="Cambria" pitchFamily="18" charset="0"/>
            </a:endParaRPr>
          </a:p>
          <a:p>
            <a:pPr algn="just">
              <a:buNone/>
            </a:pPr>
            <a:r>
              <a:rPr lang="uk-UA" b="1" i="1" dirty="0" smtClean="0">
                <a:latin typeface="Cambria" pitchFamily="18" charset="0"/>
              </a:rPr>
              <a:t>                              Конфуцій</a:t>
            </a:r>
            <a:endParaRPr lang="ru-RU" b="1" i="1" dirty="0" smtClean="0">
              <a:latin typeface="Cambria" pitchFamily="18" charset="0"/>
            </a:endParaRPr>
          </a:p>
          <a:p>
            <a:pPr algn="just"/>
            <a:endParaRPr lang="ru-RU" b="1" dirty="0">
              <a:latin typeface="Cambria" pitchFamily="18" charset="0"/>
            </a:endParaRPr>
          </a:p>
        </p:txBody>
      </p:sp>
      <p:pic>
        <p:nvPicPr>
          <p:cNvPr id="8" name="Рисунок 7" descr="леонардо да винчи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3953233" cy="35052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2" name="Рисунок 11" descr="inde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28600"/>
            <a:ext cx="4267200" cy="329397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162800" cy="609600"/>
          </a:xfrm>
        </p:spPr>
        <p:txBody>
          <a:bodyPr>
            <a:prstTxWarp prst="textPlain">
              <a:avLst/>
            </a:prstTxWarp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b="1" dirty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Проблемне питання</a:t>
            </a:r>
            <a:endParaRPr lang="ru-RU" b="1" dirty="0">
              <a:ln>
                <a:solidFill>
                  <a:srgbClr val="CC0000"/>
                </a:solidFill>
              </a:ln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7" name="Рисунок 6" descr="молодость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752600"/>
            <a:ext cx="5440105" cy="37338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6" name="Прямоугольник 5"/>
          <p:cNvSpPr/>
          <p:nvPr/>
        </p:nvSpPr>
        <p:spPr>
          <a:xfrm>
            <a:off x="1676400" y="914400"/>
            <a:ext cx="59716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3200" b="1" dirty="0" smtClean="0">
                <a:latin typeface="Cambria" pitchFamily="18" charset="0"/>
              </a:rPr>
              <a:t>  Старіння – хімічна реакція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445" y="5943600"/>
            <a:ext cx="9003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3200" b="1" dirty="0" smtClean="0">
                <a:latin typeface="Cambria" pitchFamily="18" charset="0"/>
              </a:rPr>
              <a:t>  Як мені довгий час залишатися молодою?</a:t>
            </a:r>
            <a:endParaRPr lang="uk-UA" sz="32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Рисунок 7" descr="косметика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8000" y="838200"/>
            <a:ext cx="2069184" cy="1858434"/>
          </a:xfrm>
          <a:prstGeom prst="round2DiagRect">
            <a:avLst>
              <a:gd name="adj1" fmla="val 47207"/>
              <a:gd name="adj2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4" name="Рисунок 13" descr="сон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133400">
            <a:off x="228600" y="4572000"/>
            <a:ext cx="2143124" cy="2057400"/>
          </a:xfrm>
          <a:prstGeom prst="round2DiagRect">
            <a:avLst>
              <a:gd name="adj1" fmla="val 34292"/>
              <a:gd name="adj2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3" name="Рисунок 12" descr="горы1.jpe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260422">
            <a:off x="2302655" y="789160"/>
            <a:ext cx="2194607" cy="1991599"/>
          </a:xfrm>
          <a:prstGeom prst="round2Diag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5" name="Рисунок 14" descr="222.jpe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8600" y="1295400"/>
            <a:ext cx="2209800" cy="1962150"/>
          </a:xfrm>
          <a:prstGeom prst="round2DiagRect">
            <a:avLst>
              <a:gd name="adj1" fmla="val 44789"/>
              <a:gd name="adj2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0" name="Рисунок 9" descr="антиокс2.jpe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059564">
            <a:off x="7013185" y="4333341"/>
            <a:ext cx="1981200" cy="2067339"/>
          </a:xfrm>
          <a:prstGeom prst="round2DiagRect">
            <a:avLst>
              <a:gd name="adj1" fmla="val 37357"/>
              <a:gd name="adj2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55638"/>
          </a:xfrm>
        </p:spPr>
        <p:txBody>
          <a:bodyPr>
            <a:prstTxWarp prst="textPlain">
              <a:avLst/>
            </a:prstTxWarp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b="1" dirty="0" err="1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“Лабораторія</a:t>
            </a:r>
            <a:r>
              <a:rPr lang="uk-UA" b="1" dirty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uk-UA" b="1" dirty="0" err="1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молодості”</a:t>
            </a:r>
            <a:endParaRPr lang="ru-RU" b="1" dirty="0">
              <a:ln>
                <a:solidFill>
                  <a:srgbClr val="CC0000"/>
                </a:solidFill>
              </a:ln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1828800" y="1524000"/>
            <a:ext cx="4572000" cy="685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4724400" cy="731838"/>
          </a:xfrm>
        </p:spPr>
        <p:txBody>
          <a:bodyPr>
            <a:prstTxWarp prst="textPlain">
              <a:avLst/>
            </a:prstTxWarp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b="1" dirty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“ </a:t>
            </a:r>
            <a:r>
              <a:rPr lang="uk-UA" b="1" dirty="0" err="1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Мікрофон”</a:t>
            </a:r>
            <a:endParaRPr lang="ru-RU" b="1" dirty="0">
              <a:ln>
                <a:solidFill>
                  <a:srgbClr val="CC0000"/>
                </a:solidFill>
              </a:ln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66999"/>
            <a:ext cx="4191000" cy="762001"/>
          </a:xfrm>
        </p:spPr>
        <p:txBody>
          <a:bodyPr>
            <a:normAutofit/>
          </a:bodyPr>
          <a:lstStyle/>
          <a:p>
            <a:pPr>
              <a:buNone/>
            </a:pPr>
            <a:endParaRPr lang="uk-UA" b="1" dirty="0" smtClean="0">
              <a:latin typeface="Cambria" pitchFamily="18" charset="0"/>
            </a:endParaRPr>
          </a:p>
          <a:p>
            <a:pPr>
              <a:buNone/>
            </a:pPr>
            <a:endParaRPr lang="uk-UA" b="1" dirty="0" smtClean="0">
              <a:latin typeface="Cambria" pitchFamily="18" charset="0"/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1066800" y="1600200"/>
            <a:ext cx="609600" cy="685800"/>
          </a:xfrm>
          <a:prstGeom prst="chevron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990600" y="2895600"/>
            <a:ext cx="609600" cy="685800"/>
          </a:xfrm>
          <a:prstGeom prst="chevron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1066800" y="4191000"/>
            <a:ext cx="533400" cy="762000"/>
          </a:xfrm>
          <a:prstGeom prst="chevron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09800" y="1600200"/>
            <a:ext cx="34193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uk-UA" sz="3600" b="1" dirty="0" smtClean="0">
                <a:latin typeface="Cambria" pitchFamily="18" charset="0"/>
              </a:rPr>
              <a:t>Тепер я знаю…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828800" y="2895600"/>
            <a:ext cx="4648200" cy="685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2209800" y="2895600"/>
            <a:ext cx="3449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uk-UA" sz="3600" b="1" dirty="0" smtClean="0">
                <a:latin typeface="Cambria" pitchFamily="18" charset="0"/>
              </a:rPr>
              <a:t>Тепер я можу…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28800" y="4267200"/>
            <a:ext cx="4648200" cy="685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угольник 8"/>
          <p:cNvSpPr/>
          <p:nvPr/>
        </p:nvSpPr>
        <p:spPr>
          <a:xfrm>
            <a:off x="2133600" y="4267200"/>
            <a:ext cx="42589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uk-UA" sz="3600" b="1" dirty="0" smtClean="0">
                <a:latin typeface="Cambria" pitchFamily="18" charset="0"/>
              </a:rPr>
              <a:t>Тепер я зрозумів…</a:t>
            </a:r>
            <a:endParaRPr lang="ru-RU" sz="36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5000" y="2362200"/>
            <a:ext cx="5867400" cy="91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4000" b="1" dirty="0" smtClean="0">
                <a:latin typeface="Cambria" pitchFamily="18" charset="0"/>
              </a:rPr>
              <a:t> §15,  № 142, 143, 144</a:t>
            </a:r>
            <a:endParaRPr lang="ru-RU" sz="4000" b="1" dirty="0"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52600" y="457200"/>
            <a:ext cx="5819910" cy="631686"/>
          </a:xfrm>
          <a:prstGeom prst="rect">
            <a:avLst/>
          </a:prstGeom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sz="4000" b="1" dirty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Домашнє   завдання</a:t>
            </a:r>
          </a:p>
        </p:txBody>
      </p:sp>
      <p:sp>
        <p:nvSpPr>
          <p:cNvPr id="6" name="Рамка 5"/>
          <p:cNvSpPr/>
          <p:nvPr/>
        </p:nvSpPr>
        <p:spPr>
          <a:xfrm>
            <a:off x="1524000" y="2057400"/>
            <a:ext cx="6248400" cy="1371600"/>
          </a:xfrm>
          <a:prstGeom prst="frame">
            <a:avLst/>
          </a:prstGeom>
          <a:solidFill>
            <a:srgbClr val="79EFAE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pic>
        <p:nvPicPr>
          <p:cNvPr id="5" name="Picture 6" descr="http://kuchka.info/wp-content/uploads/2013/03/def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886200"/>
            <a:ext cx="28892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1905000"/>
            <a:ext cx="7086600" cy="2590800"/>
          </a:xfrm>
        </p:spPr>
        <p:txBody>
          <a:bodyPr>
            <a:prstTxWarp prst="textPlain">
              <a:avLst/>
            </a:prstTxWarp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sz="5400" b="1" dirty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Monotype Corsiva" pitchFamily="66" charset="0"/>
              </a:rPr>
              <a:t>Дякую  за  увагу</a:t>
            </a:r>
            <a:r>
              <a:rPr lang="ru-RU" sz="5400" b="1" dirty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5400" b="1" dirty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Monotype Corsiva" pitchFamily="66" charset="0"/>
              </a:rPr>
            </a:br>
            <a:endParaRPr lang="ru-RU" sz="5400" b="1" dirty="0">
              <a:ln>
                <a:solidFill>
                  <a:srgbClr val="CC0000"/>
                </a:solidFill>
              </a:ln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0"/>
            <a:ext cx="7239000" cy="113982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eaLnBrk="1" hangingPunct="1">
              <a:defRPr/>
            </a:pPr>
            <a:r>
              <a:rPr lang="uk-UA" sz="5400" b="1" dirty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“ Мозковий  штурм ”</a:t>
            </a:r>
            <a:endParaRPr lang="ru-RU" sz="5400" b="1" dirty="0" smtClean="0">
              <a:ln>
                <a:solidFill>
                  <a:srgbClr val="CC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539552" y="1196752"/>
          <a:ext cx="8184232" cy="507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аналогия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91200" y="3124200"/>
            <a:ext cx="3124200" cy="34874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sz="6000" b="1" dirty="0" smtClean="0"/>
              <a:t/>
            </a:r>
            <a:br>
              <a:rPr lang="uk-UA" sz="6000" b="1" dirty="0" smtClean="0"/>
            </a:br>
            <a:r>
              <a:rPr lang="uk-UA" sz="6000" b="1" dirty="0"/>
              <a:t/>
            </a:r>
            <a:br>
              <a:rPr lang="uk-UA" sz="6000" b="1" dirty="0"/>
            </a:br>
            <a:r>
              <a:rPr lang="uk-UA" sz="6000" b="1" dirty="0" smtClean="0"/>
              <a:t/>
            </a:r>
            <a:br>
              <a:rPr lang="uk-UA" sz="6000" b="1" dirty="0" smtClean="0"/>
            </a:br>
            <a:r>
              <a:rPr lang="uk-UA" sz="6000" b="1" dirty="0"/>
              <a:t/>
            </a:r>
            <a:br>
              <a:rPr lang="uk-UA" sz="6000" b="1" dirty="0"/>
            </a:br>
            <a:r>
              <a:rPr lang="uk-UA" sz="6000" b="1" dirty="0" smtClean="0"/>
              <a:t/>
            </a:r>
            <a:br>
              <a:rPr lang="uk-UA" sz="6000" b="1" dirty="0" smtClean="0"/>
            </a:br>
            <a:r>
              <a:rPr lang="uk-UA" sz="9600" b="1" dirty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Gabriola" pitchFamily="82" charset="0"/>
              </a:rPr>
              <a:t>Тема уроку :</a:t>
            </a:r>
            <a:r>
              <a:rPr lang="uk-UA" sz="5400" dirty="0" smtClean="0"/>
              <a:t/>
            </a:r>
            <a:br>
              <a:rPr lang="uk-UA" sz="5400" dirty="0" smtClean="0"/>
            </a:br>
            <a:r>
              <a:rPr lang="uk-UA" sz="5400" dirty="0" smtClean="0"/>
              <a:t>  </a:t>
            </a:r>
            <a:r>
              <a:rPr lang="uk-UA" sz="5400" b="1" dirty="0">
                <a:latin typeface="Cambria" pitchFamily="18" charset="0"/>
              </a:rPr>
              <a:t>Швидкість хімічної реакції . </a:t>
            </a:r>
            <a:r>
              <a:rPr lang="uk-UA" sz="5400" b="1" dirty="0" smtClean="0">
                <a:latin typeface="Cambria" pitchFamily="18" charset="0"/>
              </a:rPr>
              <a:t/>
            </a:r>
            <a:br>
              <a:rPr lang="uk-UA" sz="5400" b="1" dirty="0" smtClean="0">
                <a:latin typeface="Cambria" pitchFamily="18" charset="0"/>
              </a:rPr>
            </a:br>
            <a:r>
              <a:rPr lang="uk-UA" sz="5400" b="1" dirty="0" smtClean="0">
                <a:latin typeface="Cambria" pitchFamily="18" charset="0"/>
              </a:rPr>
              <a:t>Фактори</a:t>
            </a:r>
            <a:r>
              <a:rPr lang="uk-UA" sz="5400" b="1" dirty="0">
                <a:latin typeface="Cambria" pitchFamily="18" charset="0"/>
              </a:rPr>
              <a:t>, що впливають на </a:t>
            </a:r>
            <a:r>
              <a:rPr lang="uk-UA" sz="5400" b="1" dirty="0" smtClean="0">
                <a:latin typeface="Cambria" pitchFamily="18" charset="0"/>
              </a:rPr>
              <a:t>швидкість</a:t>
            </a:r>
            <a:r>
              <a:rPr lang="ru-RU" sz="6000" dirty="0"/>
              <a:t/>
            </a:r>
            <a:br>
              <a:rPr lang="ru-RU" sz="6000" dirty="0"/>
            </a:b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sz="9600" b="1" dirty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Gabriola" pitchFamily="82" charset="0"/>
              </a:rPr>
              <a:t>Мета уроку:</a:t>
            </a:r>
            <a:endParaRPr lang="ru-RU" sz="9600" b="1" dirty="0">
              <a:ln>
                <a:solidFill>
                  <a:srgbClr val="CC0000"/>
                </a:solidFill>
              </a:ln>
              <a:solidFill>
                <a:srgbClr val="FF0000"/>
              </a:solidFill>
              <a:latin typeface="Gabriola" pitchFamily="82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09600" y="1676400"/>
            <a:ext cx="7924800" cy="4525963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uk-UA" sz="4000" b="1" dirty="0">
                <a:latin typeface="Cambria" pitchFamily="18" charset="0"/>
              </a:rPr>
              <a:t>Дати визначення поняттю «швидкість хімічної реакції</a:t>
            </a:r>
            <a:r>
              <a:rPr lang="uk-UA" sz="4000" b="1" dirty="0" smtClean="0">
                <a:latin typeface="Cambria" pitchFamily="18" charset="0"/>
              </a:rPr>
              <a:t>».</a:t>
            </a:r>
          </a:p>
          <a:p>
            <a:pPr lvl="0" algn="just">
              <a:buNone/>
            </a:pPr>
            <a:endParaRPr lang="ru-RU" sz="4000" b="1" dirty="0">
              <a:latin typeface="Cambria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uk-UA" sz="4000" b="1" dirty="0">
                <a:latin typeface="Cambria" pitchFamily="18" charset="0"/>
              </a:rPr>
              <a:t>Експериментально </a:t>
            </a:r>
            <a:r>
              <a:rPr lang="uk-UA" sz="4000" b="1" dirty="0" smtClean="0">
                <a:latin typeface="Cambria" pitchFamily="18" charset="0"/>
              </a:rPr>
              <a:t>з'ясувати, які </a:t>
            </a:r>
            <a:r>
              <a:rPr lang="uk-UA" sz="4000" b="1" dirty="0">
                <a:latin typeface="Cambria" pitchFamily="18" charset="0"/>
              </a:rPr>
              <a:t>фактори впливають на швидкість хімічної реакції.</a:t>
            </a:r>
            <a:endParaRPr lang="ru-RU" sz="4000" b="1" dirty="0">
              <a:latin typeface="Cambria" pitchFamily="18" charset="0"/>
            </a:endParaRPr>
          </a:p>
          <a:p>
            <a:pPr algn="just"/>
            <a:endParaRPr lang="ru-RU" sz="40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2057400" y="228600"/>
            <a:ext cx="4876800" cy="762000"/>
          </a:xfrm>
        </p:spPr>
        <p:txBody>
          <a:bodyPr>
            <a:prstTxWarp prst="textPlain">
              <a:avLst/>
            </a:prstTxWarp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sz="5400" b="1" dirty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Інтеграція</a:t>
            </a:r>
            <a:endParaRPr lang="ru-RU" sz="5400" b="1" dirty="0">
              <a:ln>
                <a:solidFill>
                  <a:srgbClr val="CC0000"/>
                </a:solidFill>
              </a:ln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9" name="Содержимое 8" descr="рукопожатие.jpe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048000" y="1371600"/>
            <a:ext cx="2895600" cy="2895600"/>
          </a:xfrm>
        </p:spPr>
      </p:pic>
      <p:graphicFrame>
        <p:nvGraphicFramePr>
          <p:cNvPr id="18" name="Схема 17"/>
          <p:cNvGraphicFramePr/>
          <p:nvPr/>
        </p:nvGraphicFramePr>
        <p:xfrm>
          <a:off x="-457200" y="1371600"/>
          <a:ext cx="9753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5601" name="Object 6"/>
          <p:cNvGraphicFramePr>
            <a:graphicFrameLocks noChangeAspect="1"/>
          </p:cNvGraphicFramePr>
          <p:nvPr/>
        </p:nvGraphicFramePr>
        <p:xfrm>
          <a:off x="381000" y="5029200"/>
          <a:ext cx="2449513" cy="1495425"/>
        </p:xfrm>
        <a:graphic>
          <a:graphicData uri="http://schemas.openxmlformats.org/presentationml/2006/ole">
            <p:oleObj spid="_x0000_s25601" name="Формула" r:id="rId8" imgW="380880" imgH="393480" progId="Equation.3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429000" y="5181600"/>
            <a:ext cx="5105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uk-UA" sz="2400" b="1" dirty="0" smtClean="0">
                <a:latin typeface="Cambria" pitchFamily="18" charset="0"/>
              </a:rPr>
              <a:t>Швидкість  – це величина, яка чисельно дорівнює шляху, який проходить тіло за одиницю часу</a:t>
            </a:r>
            <a:endParaRPr lang="ru-RU" sz="2400" b="1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одержимое 1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ru-RU" dirty="0"/>
          </a:p>
        </p:txBody>
      </p:sp>
      <p:graphicFrame>
        <p:nvGraphicFramePr>
          <p:cNvPr id="21" name="Содержимое 20"/>
          <p:cNvGraphicFramePr>
            <a:graphicFrameLocks noGrp="1"/>
          </p:cNvGraphicFramePr>
          <p:nvPr>
            <p:ph sz="quarter" idx="4294967295"/>
          </p:nvPr>
        </p:nvGraphicFramePr>
        <p:xfrm>
          <a:off x="0" y="609600"/>
          <a:ext cx="9144000" cy="5399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305" name="Group 81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253412" cy="5105401"/>
        </p:xfrm>
        <a:graphic>
          <a:graphicData uri="http://schemas.openxmlformats.org/drawingml/2006/table">
            <a:tbl>
              <a:tblPr/>
              <a:tblGrid>
                <a:gridCol w="4114800"/>
                <a:gridCol w="4138612"/>
              </a:tblGrid>
              <a:tr h="12497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        В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одиниці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об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’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єму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             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V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uk-UA" sz="2800" b="1" dirty="0" smtClean="0">
                          <a:latin typeface="Cambria" pitchFamily="18" charset="0"/>
                        </a:rPr>
                        <a:t>На одиниці поверхні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uk-UA" sz="2800" b="1" dirty="0" smtClean="0">
                          <a:latin typeface="Cambria" pitchFamily="18" charset="0"/>
                        </a:rPr>
                        <a:t>                     S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1768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2087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- </a:t>
                      </a:r>
                      <a:r>
                        <a:rPr lang="uk-UA" sz="2800" b="1" dirty="0" smtClean="0">
                          <a:latin typeface="Cambria" pitchFamily="18" charset="0"/>
                        </a:rPr>
                        <a:t>зміна кількості речовини (моль);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t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– </a:t>
                      </a:r>
                      <a:r>
                        <a:rPr lang="uk-UA" sz="2800" b="1" dirty="0" smtClean="0">
                          <a:latin typeface="Cambria" pitchFamily="18" charset="0"/>
                        </a:rPr>
                        <a:t>інтервал часу (с, </a:t>
                      </a:r>
                      <a:r>
                        <a:rPr lang="uk-UA" sz="2800" b="1" dirty="0" err="1" smtClean="0">
                          <a:latin typeface="Cambria" pitchFamily="18" charset="0"/>
                        </a:rPr>
                        <a:t>хв</a:t>
                      </a:r>
                      <a:r>
                        <a:rPr lang="uk-UA" sz="2800" b="1" dirty="0" smtClean="0">
                          <a:latin typeface="Cambria" pitchFamily="18" charset="0"/>
                        </a:rPr>
                        <a:t>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32" name="Rectangle 60"/>
          <p:cNvSpPr>
            <a:spLocks noGrp="1" noChangeArrowheads="1"/>
          </p:cNvSpPr>
          <p:nvPr>
            <p:ph type="title"/>
          </p:nvPr>
        </p:nvSpPr>
        <p:spPr>
          <a:xfrm>
            <a:off x="642938" y="228600"/>
            <a:ext cx="8001000" cy="137795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eaLnBrk="1" hangingPunct="1"/>
            <a:r>
              <a:rPr lang="uk-UA" sz="40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Швидкість реакції </a:t>
            </a:r>
            <a:r>
              <a:rPr lang="uk-UA" sz="32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Cambria" pitchFamily="18" charset="0"/>
              </a:rPr>
              <a:t>визначається зміною кількості речовини за одиницю часу</a:t>
            </a:r>
            <a:endParaRPr lang="ru-RU" sz="3200" b="1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C00000"/>
              </a:solidFill>
              <a:latin typeface="Cambria" pitchFamily="18" charset="0"/>
            </a:endParaRPr>
          </a:p>
        </p:txBody>
      </p:sp>
      <p:graphicFrame>
        <p:nvGraphicFramePr>
          <p:cNvPr id="1026" name="Rectangle 86"/>
          <p:cNvGraphicFramePr>
            <a:graphicFrameLocks/>
          </p:cNvGraphicFramePr>
          <p:nvPr>
            <p:ph sz="half" idx="2"/>
          </p:nvPr>
        </p:nvGraphicFramePr>
        <p:xfrm>
          <a:off x="6573838" y="3862388"/>
          <a:ext cx="0" cy="0"/>
        </p:xfrm>
        <a:graphic>
          <a:graphicData uri="http://schemas.openxmlformats.org/presentationml/2006/ole">
            <p:oleObj spid="_x0000_s1026" name="Формула" r:id="rId3" imgW="0" imgH="0" progId="Equation.3">
              <p:embed/>
            </p:oleObj>
          </a:graphicData>
        </a:graphic>
      </p:graphicFrame>
      <p:graphicFrame>
        <p:nvGraphicFramePr>
          <p:cNvPr id="1027" name="Rectangle 66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7" name="Формула" r:id="rId4" imgW="0" imgH="0" progId="Equation.3">
              <p:embed/>
            </p:oleObj>
          </a:graphicData>
        </a:graphic>
      </p:graphicFrame>
      <p:sp>
        <p:nvSpPr>
          <p:cNvPr id="1047" name="Rectangle 106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8" name="Rectangle 112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8" name="Object 111"/>
          <p:cNvGraphicFramePr>
            <a:graphicFrameLocks noChangeAspect="1"/>
          </p:cNvGraphicFramePr>
          <p:nvPr/>
        </p:nvGraphicFramePr>
        <p:xfrm>
          <a:off x="457200" y="3048000"/>
          <a:ext cx="3581400" cy="1447799"/>
        </p:xfrm>
        <a:graphic>
          <a:graphicData uri="http://schemas.openxmlformats.org/presentationml/2006/ole">
            <p:oleObj spid="_x0000_s1028" name="Формула" r:id="rId5" imgW="1434960" imgH="431640" progId="Equation.3">
              <p:embed/>
            </p:oleObj>
          </a:graphicData>
        </a:graphic>
      </p:graphicFrame>
      <p:sp>
        <p:nvSpPr>
          <p:cNvPr id="1049" name="Rectangle 11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9" name="Object 113"/>
          <p:cNvGraphicFramePr>
            <a:graphicFrameLocks noChangeAspect="1"/>
          </p:cNvGraphicFramePr>
          <p:nvPr/>
        </p:nvGraphicFramePr>
        <p:xfrm>
          <a:off x="4648200" y="2971800"/>
          <a:ext cx="4038600" cy="1371600"/>
        </p:xfrm>
        <a:graphic>
          <a:graphicData uri="http://schemas.openxmlformats.org/presentationml/2006/ole">
            <p:oleObj spid="_x0000_s1029" name="Формула" r:id="rId6" imgW="1726920" imgH="431640" progId="Equation.3">
              <p:embed/>
            </p:oleObj>
          </a:graphicData>
        </a:graphic>
      </p:graphicFrame>
      <p:sp>
        <p:nvSpPr>
          <p:cNvPr id="1050" name="Rectangle 11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0" name="Object 115"/>
          <p:cNvGraphicFramePr>
            <a:graphicFrameLocks noChangeAspect="1"/>
          </p:cNvGraphicFramePr>
          <p:nvPr/>
        </p:nvGraphicFramePr>
        <p:xfrm>
          <a:off x="457200" y="4648200"/>
          <a:ext cx="1295400" cy="752475"/>
        </p:xfrm>
        <a:graphic>
          <a:graphicData uri="http://schemas.openxmlformats.org/presentationml/2006/ole">
            <p:oleObj spid="_x0000_s1030" name="Формула" r:id="rId7" imgW="609336" imgH="393529" progId="Equation.3">
              <p:embed/>
            </p:oleObj>
          </a:graphicData>
        </a:graphic>
      </p:graphicFrame>
      <p:sp>
        <p:nvSpPr>
          <p:cNvPr id="1051" name="Rectangle 11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1" name="Object 117"/>
          <p:cNvGraphicFramePr>
            <a:graphicFrameLocks noChangeAspect="1"/>
          </p:cNvGraphicFramePr>
          <p:nvPr/>
        </p:nvGraphicFramePr>
        <p:xfrm>
          <a:off x="1066800" y="5715000"/>
          <a:ext cx="1752600" cy="796925"/>
        </p:xfrm>
        <a:graphic>
          <a:graphicData uri="http://schemas.openxmlformats.org/presentationml/2006/ole">
            <p:oleObj spid="_x0000_s1031" name="Формула" r:id="rId8" imgW="520474" imgH="393529" progId="Equation.3">
              <p:embed/>
            </p:oleObj>
          </a:graphicData>
        </a:graphic>
      </p:graphicFrame>
      <p:sp>
        <p:nvSpPr>
          <p:cNvPr id="1052" name="Rectangle 119"/>
          <p:cNvSpPr>
            <a:spLocks noChangeArrowheads="1"/>
          </p:cNvSpPr>
          <p:nvPr/>
        </p:nvSpPr>
        <p:spPr bwMode="auto">
          <a:xfrm>
            <a:off x="1752600" y="4953000"/>
            <a:ext cx="2743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400" b="1" dirty="0" smtClean="0">
                <a:latin typeface="Cambria" pitchFamily="18" charset="0"/>
              </a:rPr>
              <a:t>- </a:t>
            </a:r>
            <a:r>
              <a:rPr lang="uk-UA" sz="2400" b="1" dirty="0" smtClean="0">
                <a:latin typeface="Cambria" pitchFamily="18" charset="0"/>
              </a:rPr>
              <a:t>зміна молярної концентрації</a:t>
            </a:r>
            <a:r>
              <a:rPr lang="ru-RU" sz="2400" b="1" dirty="0" smtClean="0">
                <a:latin typeface="Cambria" pitchFamily="18" charset="0"/>
              </a:rPr>
              <a:t>; </a:t>
            </a:r>
            <a:endParaRPr lang="ru-RU" sz="24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765175"/>
          </a:xfrm>
          <a:solidFill>
            <a:schemeClr val="accent3">
              <a:lumMod val="40000"/>
              <a:lumOff val="60000"/>
            </a:schemeClr>
          </a:solidFill>
          <a:ln w="57150">
            <a:noFill/>
          </a:ln>
        </p:spPr>
        <p:txBody>
          <a:bodyPr>
            <a:prstTxWarp prst="textPlain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eaLnBrk="1" hangingPunct="1">
              <a:defRPr/>
            </a:pPr>
            <a:r>
              <a:rPr lang="uk-UA" sz="24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Вчені, що зробили внесок в розвиток хімічної кінетики</a:t>
            </a:r>
            <a:endParaRPr lang="ru-RU" sz="2400" b="1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838200"/>
            <a:ext cx="6094412" cy="152082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indent="0" eaLnBrk="1" hangingPunct="1">
              <a:buFontTx/>
              <a:buNone/>
              <a:defRPr/>
            </a:pPr>
            <a:r>
              <a:rPr lang="uk-UA" sz="40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Gabriola" pitchFamily="82" charset="0"/>
                <a:cs typeface="Times New Roman" pitchFamily="18" charset="0"/>
              </a:rPr>
              <a:t>Якоб </a:t>
            </a:r>
            <a:r>
              <a:rPr lang="uk-UA" sz="4000" b="1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Gabriola" pitchFamily="82" charset="0"/>
                <a:cs typeface="Times New Roman" pitchFamily="18" charset="0"/>
              </a:rPr>
              <a:t>Вант-Гофф</a:t>
            </a:r>
            <a:r>
              <a:rPr lang="uk-UA" sz="40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Gabriola" pitchFamily="82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chemeClr val="accent6">
                    <a:lumMod val="10000"/>
                  </a:schemeClr>
                </a:solidFill>
                <a:latin typeface="Cambria" pitchFamily="18" charset="0"/>
                <a:cs typeface="Times New Roman" pitchFamily="18" charset="0"/>
              </a:rPr>
              <a:t>– голландський вчений, перший лауреат Нобелівської премії з хімії (1901 р)</a:t>
            </a:r>
            <a:r>
              <a:rPr lang="ru-RU" sz="2400" b="1" dirty="0" smtClean="0">
                <a:solidFill>
                  <a:schemeClr val="accent6">
                    <a:lumMod val="10000"/>
                  </a:schemeClr>
                </a:solidFill>
                <a:latin typeface="Cambria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0484" name="Picture 7" descr="i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 t="3014" b="6569"/>
          <a:stretch>
            <a:fillRect/>
          </a:stretch>
        </p:blipFill>
        <p:spPr>
          <a:xfrm>
            <a:off x="6934200" y="869323"/>
            <a:ext cx="1905000" cy="243267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20485" name="Picture 7" descr="iсванте Аррениус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362200"/>
            <a:ext cx="1981200" cy="265249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1828800" y="2590800"/>
            <a:ext cx="5486400" cy="17811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 eaLnBrk="1" hangingPunct="1">
              <a:buNone/>
              <a:defRPr/>
            </a:pPr>
            <a:r>
              <a:rPr lang="uk-UA" sz="2400" b="1" dirty="0" smtClean="0">
                <a:solidFill>
                  <a:schemeClr val="accent6">
                    <a:lumMod val="10000"/>
                  </a:schemeClr>
                </a:solidFill>
                <a:latin typeface="Cambria" pitchFamily="18" charset="0"/>
                <a:cs typeface="Times New Roman" pitchFamily="18" charset="0"/>
              </a:rPr>
              <a:t>     </a:t>
            </a:r>
            <a:r>
              <a:rPr lang="uk-UA" sz="4000" b="1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Gabriola" pitchFamily="82" charset="0"/>
                <a:cs typeface="Times New Roman" pitchFamily="18" charset="0"/>
              </a:rPr>
              <a:t>Сванте</a:t>
            </a:r>
            <a:r>
              <a:rPr lang="uk-UA" sz="40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Gabriola" pitchFamily="82" charset="0"/>
                <a:cs typeface="Times New Roman" pitchFamily="18" charset="0"/>
              </a:rPr>
              <a:t> </a:t>
            </a:r>
            <a:r>
              <a:rPr lang="uk-UA" sz="4000" b="1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Gabriola" pitchFamily="82" charset="0"/>
                <a:cs typeface="Times New Roman" pitchFamily="18" charset="0"/>
              </a:rPr>
              <a:t>Арреніус</a:t>
            </a:r>
            <a:r>
              <a:rPr lang="uk-UA" sz="40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Gabriola" pitchFamily="82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chemeClr val="accent6">
                    <a:lumMod val="10000"/>
                  </a:schemeClr>
                </a:solidFill>
                <a:latin typeface="Cambria" pitchFamily="18" charset="0"/>
                <a:cs typeface="Times New Roman" pitchFamily="18" charset="0"/>
              </a:rPr>
              <a:t>– лауреат Нобелівської премії за відкриття в області розчинів, відкрив залежність миттєвої швидкості реакції від температури</a:t>
            </a:r>
            <a:r>
              <a:rPr lang="ru-RU" sz="2400" b="1" dirty="0" smtClean="0">
                <a:solidFill>
                  <a:schemeClr val="accent6">
                    <a:lumMod val="10000"/>
                  </a:schemeClr>
                </a:solidFill>
                <a:latin typeface="Cambria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0487" name="Picture 8" descr="http://www.chem.msu.ru/rus/history/acad/semenov.jpg"/>
          <p:cNvPicPr>
            <a:picLocks noChangeAspect="1" noChangeArrowheads="1"/>
          </p:cNvPicPr>
          <p:nvPr/>
        </p:nvPicPr>
        <p:blipFill>
          <a:blip r:embed="rId4"/>
          <a:srcRect l="6393" t="3952" r="6668" b="22231"/>
          <a:stretch>
            <a:fillRect/>
          </a:stretch>
        </p:blipFill>
        <p:spPr bwMode="auto">
          <a:xfrm>
            <a:off x="6934200" y="4035020"/>
            <a:ext cx="1960562" cy="247373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8" name="Прямоугольник 7"/>
          <p:cNvSpPr/>
          <p:nvPr/>
        </p:nvSpPr>
        <p:spPr>
          <a:xfrm>
            <a:off x="914400" y="5105400"/>
            <a:ext cx="5943600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uk-UA" sz="40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Gabriola" pitchFamily="82" charset="0"/>
              </a:rPr>
              <a:t>М.М.Семенов</a:t>
            </a:r>
            <a:r>
              <a:rPr lang="uk-UA" sz="2400" b="1" dirty="0">
                <a:latin typeface="Cambria" pitchFamily="18" charset="0"/>
              </a:rPr>
              <a:t> - лауреат Нобелівської премії з хімії "за дослідження в області механізму хімічних реакцій", 1956</a:t>
            </a:r>
            <a:endParaRPr lang="ru-RU" sz="24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Тема6</Template>
  <TotalTime>1067</TotalTime>
  <Words>627</Words>
  <Application>Microsoft Office PowerPoint</Application>
  <PresentationFormat>Экран (4:3)</PresentationFormat>
  <Paragraphs>128</Paragraphs>
  <Slides>24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Тема Office</vt:lpstr>
      <vt:lpstr>Формула</vt:lpstr>
      <vt:lpstr>В І Т А Ю!</vt:lpstr>
      <vt:lpstr>Слайд 2</vt:lpstr>
      <vt:lpstr>“ Мозковий  штурм ”</vt:lpstr>
      <vt:lpstr>     Тема уроку :   Швидкість хімічної реакції .  Фактори, що впливають на швидкість </vt:lpstr>
      <vt:lpstr>Мета уроку:</vt:lpstr>
      <vt:lpstr>Інтеграція</vt:lpstr>
      <vt:lpstr>Слайд 7</vt:lpstr>
      <vt:lpstr>Швидкість реакції визначається зміною кількості речовини за одиницю часу</vt:lpstr>
      <vt:lpstr>Вчені, що зробили внесок в розвиток хімічної кінетики</vt:lpstr>
      <vt:lpstr>“Вчені-дослідники”</vt:lpstr>
      <vt:lpstr>Правила техніки безпеки</vt:lpstr>
      <vt:lpstr>Захист лабораторної роботи</vt:lpstr>
      <vt:lpstr>Вплив концентрації</vt:lpstr>
      <vt:lpstr>Закон діючих мас 1867 рік</vt:lpstr>
      <vt:lpstr>Вплив площі поверхні</vt:lpstr>
      <vt:lpstr>Вплив природи реагентів</vt:lpstr>
      <vt:lpstr>Вплив температури. Правило  Вант-Гоффа</vt:lpstr>
      <vt:lpstr>Вплив спеціальних речовин</vt:lpstr>
      <vt:lpstr>Вплив спеціальних речовин</vt:lpstr>
      <vt:lpstr>Проблемне питання</vt:lpstr>
      <vt:lpstr>“Лабораторія молодості”</vt:lpstr>
      <vt:lpstr>“ Мікрофон”</vt:lpstr>
      <vt:lpstr>Слайд 23</vt:lpstr>
      <vt:lpstr>Дякую  за  увагу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ВІТАЮ !</dc:title>
  <dc:creator>Мама</dc:creator>
  <cp:lastModifiedBy>Мама</cp:lastModifiedBy>
  <cp:revision>121</cp:revision>
  <dcterms:created xsi:type="dcterms:W3CDTF">2014-12-10T17:48:06Z</dcterms:created>
  <dcterms:modified xsi:type="dcterms:W3CDTF">2014-12-14T16:32:26Z</dcterms:modified>
</cp:coreProperties>
</file>